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58" autoAdjust="0"/>
  </p:normalViewPr>
  <p:slideViewPr>
    <p:cSldViewPr>
      <p:cViewPr varScale="1">
        <p:scale>
          <a:sx n="45" d="100"/>
          <a:sy n="45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B9D7D-DEF9-4E03-8FEC-E776D7545141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C63D3-9929-4A2C-AD59-9BB84C81E2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C63D3-9929-4A2C-AD59-9BB84C81E2E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Исследование учащихся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5 класса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15074" y="6143644"/>
            <a:ext cx="2643174" cy="50009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ССС 2011-2012</a:t>
            </a:r>
            <a:endParaRPr lang="ru-RU" dirty="0"/>
          </a:p>
        </p:txBody>
      </p:sp>
      <p:pic>
        <p:nvPicPr>
          <p:cNvPr id="4" name="Picture 3" descr="C:\Documents and Settings\tester\Рабочий стол\ссс.bmp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643042" cy="724803"/>
          </a:xfrm>
          <a:prstGeom prst="rect">
            <a:avLst/>
          </a:prstGeom>
          <a:noFill/>
        </p:spPr>
      </p:pic>
      <p:pic>
        <p:nvPicPr>
          <p:cNvPr id="1026" name="Picture 2" descr="C:\Documents and Settings\tester\Рабочий стол\5а класс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71670" y="2500306"/>
            <a:ext cx="5072098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500174"/>
            <a:ext cx="75724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ru-RU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</a:rPr>
              <a:t>Определить уровень адаптации учащихся 5 классов к новой обстановке и социальной роли</a:t>
            </a:r>
          </a:p>
          <a:p>
            <a:pPr algn="ctr">
              <a:spcBef>
                <a:spcPct val="50000"/>
              </a:spcBef>
            </a:pPr>
            <a:endParaRPr lang="ru-RU" sz="2400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2400" dirty="0" smtClean="0">
                <a:solidFill>
                  <a:srgbClr val="800000"/>
                </a:solidFill>
                <a:latin typeface="Times New Roman" pitchFamily="18" charset="0"/>
              </a:rPr>
              <a:t>Метод исследования - </a:t>
            </a:r>
            <a:r>
              <a:rPr lang="ru-RU" sz="2800" dirty="0" smtClean="0">
                <a:latin typeface="Times New Roman" pitchFamily="18" charset="0"/>
              </a:rPr>
              <a:t>анкетирование</a:t>
            </a:r>
            <a:endParaRPr lang="ru-RU" sz="2800" dirty="0"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714488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</a:rPr>
              <a:t>Определить уровень межличностных отношений в коллективах 5 классов</a:t>
            </a:r>
          </a:p>
        </p:txBody>
      </p:sp>
      <p:pic>
        <p:nvPicPr>
          <p:cNvPr id="6" name="Picture 3" descr="C:\Documents and Settings\tester\Рабочий стол\ссс.bm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643042" cy="724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Социометрия 5 «а» класс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1428736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Формальные отношения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628" y="1428736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Неформальные отношения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tester\Мои документы\социология\5аф 1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 bwMode="auto">
          <a:xfrm>
            <a:off x="500034" y="2143116"/>
            <a:ext cx="3857652" cy="392909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3" name="Picture 3" descr="C:\Documents and Settings\tester\Мои документы\социология\5ан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 bwMode="auto">
          <a:xfrm>
            <a:off x="4929190" y="2214554"/>
            <a:ext cx="3571900" cy="392909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7" name="Picture 3" descr="C:\Documents and Settings\tester\Рабочий стол\ссс.bmp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1643042" cy="724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Социометрия 5 «б» класс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428736"/>
            <a:ext cx="28580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Формальные отношения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1428736"/>
            <a:ext cx="31257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Неформальные отношения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Documents and Settings\tester\Рабочий стол\ссс.bmp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57166"/>
            <a:ext cx="1643042" cy="724803"/>
          </a:xfrm>
          <a:prstGeom prst="rect">
            <a:avLst/>
          </a:prstGeom>
          <a:noFill/>
        </p:spPr>
      </p:pic>
      <p:pic>
        <p:nvPicPr>
          <p:cNvPr id="1026" name="Picture 2" descr="C:\Documents and Settings\tester\Мои документы\социология\5бф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428596" y="2143116"/>
            <a:ext cx="4068334" cy="400052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1027" name="Picture 3" descr="C:\Documents and Settings\tester\Мои документы\социология\5бн.jpg"/>
          <p:cNvPicPr>
            <a:picLocks noChangeAspect="1" noChangeArrowheads="1"/>
          </p:cNvPicPr>
          <p:nvPr/>
        </p:nvPicPr>
        <p:blipFill>
          <a:blip r:embed="rId4" cstate="email">
            <a:lum contrast="10000"/>
          </a:blip>
          <a:srcRect/>
          <a:stretch>
            <a:fillRect/>
          </a:stretch>
        </p:blipFill>
        <p:spPr bwMode="auto">
          <a:xfrm rot="5400000">
            <a:off x="4907478" y="2164828"/>
            <a:ext cx="3857650" cy="395710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Анкета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«Адаптация учащихся 5 класса»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500174"/>
            <a:ext cx="78581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 dirty="0" smtClean="0">
                <a:latin typeface="Times New Roman" pitchFamily="18" charset="0"/>
              </a:rPr>
              <a:t>Какое впечатление произвела на тебя новая школа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 dirty="0" smtClean="0">
                <a:latin typeface="Times New Roman" pitchFamily="18" charset="0"/>
              </a:rPr>
              <a:t>Положительное  2) отрицательное   3) пока не понял(а)</a:t>
            </a:r>
          </a:p>
          <a:p>
            <a:pPr marL="342900" indent="-342900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2.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Нравится ли тебе кабинетная система занятий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 dirty="0" smtClean="0">
                <a:latin typeface="Times New Roman" pitchFamily="18" charset="0"/>
              </a:rPr>
              <a:t>Да   2) нет   3) затрудняюсь ответить</a:t>
            </a:r>
          </a:p>
          <a:p>
            <a:pPr marL="342900" indent="-342900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3.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Насколько быстро ты привык(</a:t>
            </a:r>
            <a:r>
              <a:rPr lang="ru-RU" b="1" dirty="0" err="1" smtClean="0">
                <a:latin typeface="Times New Roman" pitchFamily="18" charset="0"/>
              </a:rPr>
              <a:t>ла</a:t>
            </a:r>
            <a:r>
              <a:rPr lang="ru-RU" b="1" dirty="0" smtClean="0">
                <a:latin typeface="Times New Roman" pitchFamily="18" charset="0"/>
              </a:rPr>
              <a:t>) к этой системе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 dirty="0" smtClean="0">
                <a:latin typeface="Times New Roman" pitchFamily="18" charset="0"/>
              </a:rPr>
              <a:t>Быстро  2) постепенно привыкаю  3) не привык(</a:t>
            </a:r>
            <a:r>
              <a:rPr lang="ru-RU" dirty="0" err="1" smtClean="0">
                <a:latin typeface="Times New Roman" pitchFamily="18" charset="0"/>
              </a:rPr>
              <a:t>ла</a:t>
            </a:r>
            <a:r>
              <a:rPr lang="ru-RU" dirty="0" smtClean="0">
                <a:latin typeface="Times New Roman" pitchFamily="18" charset="0"/>
              </a:rPr>
              <a:t>) до сих пор</a:t>
            </a:r>
          </a:p>
          <a:p>
            <a:pPr marL="342900" indent="-342900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4.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Нравится ли тебе новая обязанность – дежурный по классу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 dirty="0" smtClean="0">
                <a:latin typeface="Times New Roman" pitchFamily="18" charset="0"/>
              </a:rPr>
              <a:t>Да   2) нет   3) пока не понял (а)</a:t>
            </a:r>
          </a:p>
          <a:p>
            <a:pPr marL="342900" indent="-342900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5.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Часто ли ты посещаешь школьную библиотеку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 dirty="0" smtClean="0">
                <a:latin typeface="Times New Roman" pitchFamily="18" charset="0"/>
              </a:rPr>
              <a:t>Каждый день  2) по мере необходимости  3) очень редко</a:t>
            </a:r>
          </a:p>
          <a:p>
            <a:pPr marL="342900" indent="-342900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6.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Чем тебя привлекает перемена (напиши свой произвольный ответ)</a:t>
            </a:r>
            <a:endParaRPr lang="ru-RU" b="1" dirty="0">
              <a:latin typeface="Times New Roman" pitchFamily="18" charset="0"/>
            </a:endParaRPr>
          </a:p>
        </p:txBody>
      </p:sp>
      <p:pic>
        <p:nvPicPr>
          <p:cNvPr id="4" name="Picture 3" descr="C:\Documents and Settings\tester\Рабочий стол\ссс.bmp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643042" cy="724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«а» класс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643050"/>
          <a:ext cx="8229600" cy="4837113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 вопроса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ответ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ответ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ответ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3" descr="C:\Documents and Settings\tester\Рабочий стол\ссс.bmp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643042" cy="724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«б» класс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643050"/>
          <a:ext cx="8229600" cy="4837113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 вопроса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ответ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ответ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ответ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3" descr="C:\Documents and Settings\tester\Рабочий стол\ссс.bmp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643042" cy="724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Анкета родителям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643050"/>
            <a:ext cx="8572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Уважаемые родители! Социологическая служба старшеклассников МОУ Чухломская средняя школа просит вас ответить на несколько важных для нас вопросов: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Посещает ли ваш ребёнок школьную столовую ?----------------------------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Устраивает ли вас качество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питания?__________________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Приемлемая для вас стоимость завтраков и обедов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неделю?_______________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Чтобы вы хотели изменить в работе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столовой?______________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Как вы относитесь к введению в расписание 3-го часа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физкультуры?______________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В какой форме, на ваш взгляд, должно проводиться это дополнительное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занятие?___________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Какие, с вашей точки зрения, индивидуальные особенности ребёнка необходимо учесть классному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руководителю?_______________________________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Какие методы воспитания вы предпочитаете (уговоры, разъяснения, строгость, требования, наказания, поощрения, дружеские контакты; возможен свой вариант ответа)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Documents and Settings\tester\Рабочий стол\ссс.bmp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643042" cy="724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Классным руководителям использовать материалы исследования в формировании коллектива класса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Учителям-предметникам обращать внимание на особенности каждого ребёнка в учебной деятельности; стремиться в рамках своего предмета развивать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общеучебные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умения и навыки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Администрации школы учитывать пожелания родителей пятиклассников в организации горячего питания и 3-го часа физкультуры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Documents and Settings\tester\Рабочий стол\ссс.bmp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643042" cy="724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dlc_DocId xmlns="c71519f2-859d-46c1-a1b6-2941efed936d">T4CTUPCNHN5M-1690019533-16</_dlc_DocId>
    <_dlc_DocIdUrl xmlns="c71519f2-859d-46c1-a1b6-2941efed936d">
      <Url>http://edu-sps.koiro.local/chuhloma/shoolchuh/inna/_layouts/15/DocIdRedir.aspx?ID=T4CTUPCNHN5M-1690019533-16</Url>
      <Description>T4CTUPCNHN5M-1690019533-16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9716CE45272004A8D0DF54A5E4E0880" ma:contentTypeVersion="1" ma:contentTypeDescription="Создание документа." ma:contentTypeScope="" ma:versionID="9695951df935b9a0669aab0ef56724dd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ffa5264f57cd45d0824f5e35b57f2a87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D4102B-C514-4AA0-BB27-BC9EF9D910BE}"/>
</file>

<file path=customXml/itemProps2.xml><?xml version="1.0" encoding="utf-8"?>
<ds:datastoreItem xmlns:ds="http://schemas.openxmlformats.org/officeDocument/2006/customXml" ds:itemID="{59895824-F9E7-436A-AA42-BCE81AE9C016}"/>
</file>

<file path=customXml/itemProps3.xml><?xml version="1.0" encoding="utf-8"?>
<ds:datastoreItem xmlns:ds="http://schemas.openxmlformats.org/officeDocument/2006/customXml" ds:itemID="{971A05AD-683C-4082-B6A0-4A0C8C8793C9}"/>
</file>

<file path=customXml/itemProps4.xml><?xml version="1.0" encoding="utf-8"?>
<ds:datastoreItem xmlns:ds="http://schemas.openxmlformats.org/officeDocument/2006/customXml" ds:itemID="{BE6E27F8-93A7-4B83-9C40-DBEBF030EC12}"/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406</Words>
  <Application>Microsoft Office PowerPoint</Application>
  <PresentationFormat>Экран (4:3)</PresentationFormat>
  <Paragraphs>92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Исследование учащихся  5 класса</vt:lpstr>
      <vt:lpstr>Цель исследования</vt:lpstr>
      <vt:lpstr>Социометрия 5 «а» класс</vt:lpstr>
      <vt:lpstr>Социометрия 5 «б» класс</vt:lpstr>
      <vt:lpstr>Анкета «Адаптация учащихся 5 класса»</vt:lpstr>
      <vt:lpstr>5 «а» класс</vt:lpstr>
      <vt:lpstr>5 «б» класс</vt:lpstr>
      <vt:lpstr>Анкета родителям</vt:lpstr>
      <vt:lpstr>Рекомендации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Комплексное исследование учащихся 5 класса</dc:title>
  <cp:lastModifiedBy>Пользователь</cp:lastModifiedBy>
  <cp:revision>35</cp:revision>
  <dcterms:modified xsi:type="dcterms:W3CDTF">2011-10-25T11:21:57Z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0x01010099716CE45272004A8D0DF54A5E4E0880</vt:lpwstr>
  </property>
  <property fmtid="{D5CDD505-2E9C-101B-9397-08002B2CF9AE}" pid="3" name="_dlc_DocIdItemGuid">
    <vt:lpwstr>29264a21-4667-4329-89e9-f3dbd3164388</vt:lpwstr>
  </property>
</Properties>
</file>