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18 мая</c:v>
                </c:pt>
                <c:pt idx="1">
                  <c:v>23 мая</c:v>
                </c:pt>
                <c:pt idx="2">
                  <c:v>26 мая</c:v>
                </c:pt>
                <c:pt idx="3">
                  <c:v>31 мая</c:v>
                </c:pt>
                <c:pt idx="4">
                  <c:v>5 июня</c:v>
                </c:pt>
                <c:pt idx="5">
                  <c:v>5 июля</c:v>
                </c:pt>
                <c:pt idx="6">
                  <c:v>7 июля</c:v>
                </c:pt>
                <c:pt idx="7">
                  <c:v>10 июля</c:v>
                </c:pt>
                <c:pt idx="8">
                  <c:v>14 августа</c:v>
                </c:pt>
                <c:pt idx="9">
                  <c:v>29 августа</c:v>
                </c:pt>
                <c:pt idx="10">
                  <c:v>28 сентября</c:v>
                </c:pt>
                <c:pt idx="11">
                  <c:v>8 октября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42</c:v>
                </c:pt>
                <c:pt idx="1">
                  <c:v>56</c:v>
                </c:pt>
                <c:pt idx="2">
                  <c:v>49</c:v>
                </c:pt>
                <c:pt idx="3">
                  <c:v>69</c:v>
                </c:pt>
                <c:pt idx="4">
                  <c:v>71</c:v>
                </c:pt>
                <c:pt idx="5">
                  <c:v>71</c:v>
                </c:pt>
                <c:pt idx="6">
                  <c:v>66</c:v>
                </c:pt>
                <c:pt idx="7">
                  <c:v>64</c:v>
                </c:pt>
                <c:pt idx="8">
                  <c:v>52</c:v>
                </c:pt>
                <c:pt idx="9">
                  <c:v>51</c:v>
                </c:pt>
                <c:pt idx="10">
                  <c:v>41</c:v>
                </c:pt>
                <c:pt idx="11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18 мая</c:v>
                </c:pt>
                <c:pt idx="1">
                  <c:v>23 мая</c:v>
                </c:pt>
                <c:pt idx="2">
                  <c:v>26 мая</c:v>
                </c:pt>
                <c:pt idx="3">
                  <c:v>31 мая</c:v>
                </c:pt>
                <c:pt idx="4">
                  <c:v>5 июня</c:v>
                </c:pt>
                <c:pt idx="5">
                  <c:v>5 июля</c:v>
                </c:pt>
                <c:pt idx="6">
                  <c:v>7 июля</c:v>
                </c:pt>
                <c:pt idx="7">
                  <c:v>10 июля</c:v>
                </c:pt>
                <c:pt idx="8">
                  <c:v>14 августа</c:v>
                </c:pt>
                <c:pt idx="9">
                  <c:v>29 августа</c:v>
                </c:pt>
                <c:pt idx="10">
                  <c:v>28 сентября</c:v>
                </c:pt>
                <c:pt idx="11">
                  <c:v>8 октября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40</c:v>
                </c:pt>
                <c:pt idx="1">
                  <c:v>51</c:v>
                </c:pt>
                <c:pt idx="2">
                  <c:v>58</c:v>
                </c:pt>
                <c:pt idx="3">
                  <c:v>60</c:v>
                </c:pt>
                <c:pt idx="4">
                  <c:v>70</c:v>
                </c:pt>
                <c:pt idx="5">
                  <c:v>77</c:v>
                </c:pt>
                <c:pt idx="6">
                  <c:v>71</c:v>
                </c:pt>
                <c:pt idx="7">
                  <c:v>71</c:v>
                </c:pt>
                <c:pt idx="8">
                  <c:v>33</c:v>
                </c:pt>
                <c:pt idx="9">
                  <c:v>59</c:v>
                </c:pt>
                <c:pt idx="10">
                  <c:v>44</c:v>
                </c:pt>
                <c:pt idx="11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18 мая</c:v>
                </c:pt>
                <c:pt idx="1">
                  <c:v>23 мая</c:v>
                </c:pt>
                <c:pt idx="2">
                  <c:v>26 мая</c:v>
                </c:pt>
                <c:pt idx="3">
                  <c:v>31 мая</c:v>
                </c:pt>
                <c:pt idx="4">
                  <c:v>5 июня</c:v>
                </c:pt>
                <c:pt idx="5">
                  <c:v>5 июля</c:v>
                </c:pt>
                <c:pt idx="6">
                  <c:v>7 июля</c:v>
                </c:pt>
                <c:pt idx="7">
                  <c:v>10 июля</c:v>
                </c:pt>
                <c:pt idx="8">
                  <c:v>14 августа</c:v>
                </c:pt>
                <c:pt idx="9">
                  <c:v>29 августа</c:v>
                </c:pt>
                <c:pt idx="10">
                  <c:v>28 сентября</c:v>
                </c:pt>
                <c:pt idx="11">
                  <c:v>8 октября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42</c:v>
                </c:pt>
                <c:pt idx="1">
                  <c:v>56</c:v>
                </c:pt>
                <c:pt idx="2">
                  <c:v>49</c:v>
                </c:pt>
                <c:pt idx="3">
                  <c:v>69</c:v>
                </c:pt>
                <c:pt idx="4">
                  <c:v>71</c:v>
                </c:pt>
                <c:pt idx="5">
                  <c:v>71</c:v>
                </c:pt>
                <c:pt idx="6">
                  <c:v>66</c:v>
                </c:pt>
                <c:pt idx="7">
                  <c:v>64</c:v>
                </c:pt>
                <c:pt idx="8">
                  <c:v>52</c:v>
                </c:pt>
                <c:pt idx="9">
                  <c:v>51</c:v>
                </c:pt>
                <c:pt idx="10">
                  <c:v>41</c:v>
                </c:pt>
                <c:pt idx="11">
                  <c:v>31</c:v>
                </c:pt>
              </c:numCache>
            </c:numRef>
          </c:val>
        </c:ser>
        <c:dLbls/>
        <c:axId val="72625536"/>
        <c:axId val="72651904"/>
      </c:barChart>
      <c:catAx>
        <c:axId val="72625536"/>
        <c:scaling>
          <c:orientation val="minMax"/>
        </c:scaling>
        <c:axPos val="b"/>
        <c:tickLblPos val="nextTo"/>
        <c:crossAx val="72651904"/>
        <c:crosses val="autoZero"/>
        <c:auto val="1"/>
        <c:lblAlgn val="ctr"/>
        <c:lblOffset val="100"/>
      </c:catAx>
      <c:valAx>
        <c:axId val="72651904"/>
        <c:scaling>
          <c:orientation val="minMax"/>
        </c:scaling>
        <c:axPos val="l"/>
        <c:majorGridlines/>
        <c:numFmt formatCode="General" sourceLinked="1"/>
        <c:tickLblPos val="nextTo"/>
        <c:crossAx val="726255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6FF8-9A35-4642-AD6D-98FC411788D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18BC-65DA-4565-93A4-AA4C9348D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lig\Downloads\F8NCltRVR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Номинация: цифровое земледелие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886200"/>
            <a:ext cx="4429156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класса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Чухломская средняя школа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Сиротина Любовь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Август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:\1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0" b="20332"/>
          <a:stretch/>
        </p:blipFill>
        <p:spPr bwMode="auto">
          <a:xfrm rot="5400000">
            <a:off x="2267743" y="188641"/>
            <a:ext cx="432048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3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Сентябрь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:\Screenshot_2021-11-19-19-14-13-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11" t="4000" r="511" b="16400"/>
          <a:stretch/>
        </p:blipFill>
        <p:spPr bwMode="auto">
          <a:xfrm rot="5400000">
            <a:off x="2195736" y="116632"/>
            <a:ext cx="4536504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53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Olig\Downloads\17 Мая 2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3" b="20050"/>
          <a:stretch/>
        </p:blipFill>
        <p:spPr bwMode="auto">
          <a:xfrm rot="5400000">
            <a:off x="2483768" y="188640"/>
            <a:ext cx="41764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1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Июнь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Olig\Downloads\H6UyoxNSM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9752" y="-99392"/>
            <a:ext cx="4536504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3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Июль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Olig\Downloads\LlCdYyUx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1444" y="440668"/>
            <a:ext cx="4896544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22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Август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Olig\Downloads\086SJHAZL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0027" y="368661"/>
            <a:ext cx="4896545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01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Сентябрь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SOlig\Downloads\LOlWxMfvP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968" y="194400"/>
            <a:ext cx="4833097" cy="72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3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 индекса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вегетации за 3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lig\Downloads\AqkqMyaCN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проделанной работе выполнен мониторинг состояния полей и посевов сельскохозяйственных культур, также построены графики индекса вегетации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за 3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0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lig\Downloads\AqkqMyaCN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91264" cy="20742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состояния полей и посевов сельскохозяйственных культур на основании карты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NDVI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creenshot_2021-11-19-19-14-46-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7460"/>
          <a:stretch>
            <a:fillRect/>
          </a:stretch>
        </p:blipFill>
        <p:spPr bwMode="auto">
          <a:xfrm rot="5400000">
            <a:off x="2053898" y="-196567"/>
            <a:ext cx="5072099" cy="80369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Июнь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Screenshot_2021-11-19-19-14-34-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5398"/>
          <a:stretch>
            <a:fillRect/>
          </a:stretch>
        </p:blipFill>
        <p:spPr bwMode="auto">
          <a:xfrm rot="5400000">
            <a:off x="2078223" y="191204"/>
            <a:ext cx="5088628" cy="738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Июль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Screenshot_2021-11-19-19-14-24-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6791"/>
          <a:stretch>
            <a:fillRect/>
          </a:stretch>
        </p:blipFill>
        <p:spPr bwMode="auto">
          <a:xfrm rot="5400000">
            <a:off x="2178828" y="107134"/>
            <a:ext cx="4857784" cy="764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Сентябрь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Screenshot_2021-11-19-19-14-13-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8805" t="-17776" b="14501"/>
          <a:stretch>
            <a:fillRect/>
          </a:stretch>
        </p:blipFill>
        <p:spPr bwMode="auto">
          <a:xfrm rot="5400000">
            <a:off x="2343490" y="-895218"/>
            <a:ext cx="5393124" cy="914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Olig\Downloads\Май 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1" b="21116"/>
          <a:stretch/>
        </p:blipFill>
        <p:spPr bwMode="auto">
          <a:xfrm rot="5400000">
            <a:off x="2375756" y="8620"/>
            <a:ext cx="432048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7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Июнь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:\1 (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9" b="21398"/>
          <a:stretch/>
        </p:blipFill>
        <p:spPr bwMode="auto">
          <a:xfrm rot="5400000">
            <a:off x="2375756" y="-207403"/>
            <a:ext cx="4464497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61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Июль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:\1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3" b="20400"/>
          <a:stretch/>
        </p:blipFill>
        <p:spPr bwMode="auto">
          <a:xfrm rot="5400000">
            <a:off x="2522200" y="-31528"/>
            <a:ext cx="4106854" cy="72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7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T4CTUPCNHN5M-761382470-764</_dlc_DocId>
    <_dlc_DocIdUrl xmlns="c71519f2-859d-46c1-a1b6-2941efed936d">
      <Url>http://www.eduportal44.ru/chuhloma/shoolchuh/_layouts/15/DocIdRedir.aspx?ID=T4CTUPCNHN5M-761382470-764</Url>
      <Description>T4CTUPCNHN5M-761382470-764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0E0AA8B110FC48A275D9FE1AAB0FF6" ma:contentTypeVersion="1" ma:contentTypeDescription="Создание документа." ma:contentTypeScope="" ma:versionID="0a81ebb0dea6873e379d4719270df55c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75CF5-4D5B-4554-A35E-4F29E862F6DB}"/>
</file>

<file path=customXml/itemProps2.xml><?xml version="1.0" encoding="utf-8"?>
<ds:datastoreItem xmlns:ds="http://schemas.openxmlformats.org/officeDocument/2006/customXml" ds:itemID="{4186DB43-C6C5-4498-A001-3C6FF63B5ED4}"/>
</file>

<file path=customXml/itemProps3.xml><?xml version="1.0" encoding="utf-8"?>
<ds:datastoreItem xmlns:ds="http://schemas.openxmlformats.org/officeDocument/2006/customXml" ds:itemID="{CD8243C4-7043-48EA-83ED-ACB6AF644431}"/>
</file>

<file path=customXml/itemProps4.xml><?xml version="1.0" encoding="utf-8"?>
<ds:datastoreItem xmlns:ds="http://schemas.openxmlformats.org/officeDocument/2006/customXml" ds:itemID="{A98600B8-81A0-4E68-A39B-F5FEF630CBB7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81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Номинация: цифровое земледелие</vt:lpstr>
      <vt:lpstr>Мониторинг состояния полей и посевов сельскохозяйственных культур на основании карты NDVI</vt:lpstr>
      <vt:lpstr>Май 2021</vt:lpstr>
      <vt:lpstr>Июнь 2021</vt:lpstr>
      <vt:lpstr>Июль 2021</vt:lpstr>
      <vt:lpstr>Сентябрь 2021</vt:lpstr>
      <vt:lpstr>Май 2020</vt:lpstr>
      <vt:lpstr>Июнь 2020</vt:lpstr>
      <vt:lpstr>Июль 2020</vt:lpstr>
      <vt:lpstr>Август 2020</vt:lpstr>
      <vt:lpstr>Сентябрь 2020</vt:lpstr>
      <vt:lpstr>Май 2019</vt:lpstr>
      <vt:lpstr>Июнь 2019</vt:lpstr>
      <vt:lpstr>Июль 2019</vt:lpstr>
      <vt:lpstr>Август 2019</vt:lpstr>
      <vt:lpstr>Сентябрь 2019</vt:lpstr>
      <vt:lpstr>График индекса вегетации за 3 года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Номинация: цифровое земледелие</dc:title>
  <dc:creator>МКОУ_ЧСОШ</dc:creator>
  <cp:lastModifiedBy>Admin</cp:lastModifiedBy>
  <cp:revision>11</cp:revision>
  <dcterms:created xsi:type="dcterms:W3CDTF">2021-11-20T09:09:06Z</dcterms:created>
  <dcterms:modified xsi:type="dcterms:W3CDTF">2021-11-24T04:26:15Z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0x010100DB0E0AA8B110FC48A275D9FE1AAB0FF6</vt:lpwstr>
  </property>
  <property fmtid="{D5CDD505-2E9C-101B-9397-08002B2CF9AE}" pid="3" name="_dlc_DocIdItemGuid">
    <vt:lpwstr>454313d0-c1c6-4ad1-84b4-4b177c1d48e9</vt:lpwstr>
  </property>
</Properties>
</file>