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 №2</a:t>
            </a:r>
            <a:br>
              <a:rPr lang="ru-RU" dirty="0" smtClean="0"/>
            </a:br>
            <a:r>
              <a:rPr lang="ru-RU" dirty="0" smtClean="0"/>
              <a:t>Тема: Размножение комнатных  цветковых растений зелёными черенками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003322"/>
            <a:ext cx="3671886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 ученица 6 класса, МБОУ Чухломская средняя школа </a:t>
            </a:r>
          </a:p>
          <a:p>
            <a:r>
              <a:rPr lang="ru-RU" dirty="0" smtClean="0"/>
              <a:t>Шибаева Мария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Произвела нарезку черенков комнатных цветковых растений</a:t>
            </a:r>
            <a:endParaRPr lang="ru-RU" dirty="0"/>
          </a:p>
        </p:txBody>
      </p:sp>
      <p:pic>
        <p:nvPicPr>
          <p:cNvPr id="1026" name="Picture 2" descr="C:\Users\user\Downloads\IMG-20211124-WA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488" b="5309"/>
          <a:stretch>
            <a:fillRect/>
          </a:stretch>
        </p:blipFill>
        <p:spPr bwMode="auto">
          <a:xfrm>
            <a:off x="2363390" y="1600200"/>
            <a:ext cx="3637370" cy="4614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11124-WA0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r="1185" b="5138"/>
          <a:stretch>
            <a:fillRect/>
          </a:stretch>
        </p:blipFill>
        <p:spPr bwMode="auto">
          <a:xfrm>
            <a:off x="357158" y="642918"/>
            <a:ext cx="3571900" cy="457203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371975" y="2071678"/>
            <a:ext cx="3629049" cy="41767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бальзамина множество народных названий:</a:t>
            </a:r>
          </a:p>
          <a:p>
            <a:r>
              <a:rPr lang="ru-RU" dirty="0" smtClean="0"/>
              <a:t>«Ванька — мокрый» цветок зовут за то, что при повышенной влажности на его листьях выступают капельки воды</a:t>
            </a:r>
          </a:p>
          <a:p>
            <a:r>
              <a:rPr lang="ru-RU" dirty="0" smtClean="0"/>
              <a:t>«Недотрога» за чрезвычайно нежные семенные коробочки, которые разлетаются при прикосновении</a:t>
            </a:r>
          </a:p>
          <a:p>
            <a:r>
              <a:rPr lang="ru-RU" dirty="0" smtClean="0"/>
              <a:t>«Огонёк» и «</a:t>
            </a:r>
            <a:r>
              <a:rPr lang="ru-RU" dirty="0" err="1" smtClean="0"/>
              <a:t>вечноцвет</a:t>
            </a:r>
            <a:r>
              <a:rPr lang="ru-RU" dirty="0" smtClean="0"/>
              <a:t>» так растение называют за продолжительное и яркое цветение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428604"/>
            <a:ext cx="3800500" cy="142876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Бальзамин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лат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Impatiens)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/>
          <a:lstStyle/>
          <a:p>
            <a:pPr algn="ctr"/>
            <a:r>
              <a:rPr lang="ru-RU" dirty="0" smtClean="0"/>
              <a:t>После срезки черенок поместила в ёмкость с водой</a:t>
            </a:r>
            <a:endParaRPr lang="ru-RU" dirty="0"/>
          </a:p>
        </p:txBody>
      </p:sp>
      <p:pic>
        <p:nvPicPr>
          <p:cNvPr id="3074" name="Picture 2" descr="C:\Users\user\Downloads\IMG-20211124-WA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488" b="6775"/>
          <a:stretch>
            <a:fillRect/>
          </a:stretch>
        </p:blipFill>
        <p:spPr bwMode="auto">
          <a:xfrm>
            <a:off x="2363390" y="1600200"/>
            <a:ext cx="3637370" cy="454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IMG-20211124-WA0007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2279" b="6188"/>
          <a:stretch>
            <a:fillRect/>
          </a:stretch>
        </p:blipFill>
        <p:spPr bwMode="auto">
          <a:xfrm>
            <a:off x="404039" y="1500174"/>
            <a:ext cx="3739333" cy="4786346"/>
          </a:xfrm>
          <a:prstGeom prst="rect">
            <a:avLst/>
          </a:prstGeom>
          <a:noFill/>
        </p:spPr>
      </p:pic>
      <p:pic>
        <p:nvPicPr>
          <p:cNvPr id="4099" name="Picture 3" descr="C:\Users\user\Downloads\IMG-20211124-WA0003.jpg"/>
          <p:cNvPicPr>
            <a:picLocks noChangeAspect="1" noChangeArrowheads="1"/>
          </p:cNvPicPr>
          <p:nvPr/>
        </p:nvPicPr>
        <p:blipFill>
          <a:blip r:embed="rId3"/>
          <a:srcRect r="-1" b="17073"/>
          <a:stretch>
            <a:fillRect/>
          </a:stretch>
        </p:blipFill>
        <p:spPr bwMode="auto">
          <a:xfrm>
            <a:off x="4357686" y="1500174"/>
            <a:ext cx="439349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Фуксия</a:t>
            </a:r>
            <a:r>
              <a:rPr lang="ru-RU" dirty="0" smtClean="0"/>
              <a:t> (</a:t>
            </a:r>
            <a:r>
              <a:rPr lang="ru-RU" b="1" dirty="0" err="1" smtClean="0"/>
              <a:t>Fúchsia</a:t>
            </a:r>
            <a:r>
              <a:rPr lang="ru-RU" dirty="0" smtClean="0"/>
              <a:t> лат.) относится к семейству Кипрейных.</a:t>
            </a:r>
            <a:endParaRPr lang="ru-RU" dirty="0"/>
          </a:p>
        </p:txBody>
      </p:sp>
      <p:pic>
        <p:nvPicPr>
          <p:cNvPr id="5122" name="Picture 2" descr="C:\Users\user\Downloads\16380835304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922" t="3451" r="23437"/>
          <a:stretch>
            <a:fillRect/>
          </a:stretch>
        </p:blipFill>
        <p:spPr bwMode="auto">
          <a:xfrm rot="5400000">
            <a:off x="-84608" y="2011212"/>
            <a:ext cx="4812622" cy="378621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429124" y="1500174"/>
            <a:ext cx="349872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Через некоторое время на стебле появляются  придаточные корни. Черенкованием можно размножать и другие комнатные цветковые растения, например: фуксия.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err="1" smtClean="0"/>
              <a:t>Хойя</a:t>
            </a:r>
            <a:r>
              <a:rPr lang="ru-RU" dirty="0" smtClean="0"/>
              <a:t> (</a:t>
            </a:r>
            <a:r>
              <a:rPr lang="ru-RU" dirty="0" err="1" smtClean="0"/>
              <a:t>Hoya</a:t>
            </a:r>
            <a:r>
              <a:rPr lang="ru-RU" dirty="0" smtClean="0"/>
              <a:t>) – </a:t>
            </a:r>
            <a:r>
              <a:rPr lang="ru-RU" smtClean="0"/>
              <a:t>восковой плющ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16380835304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1862" r="-1754"/>
          <a:stretch>
            <a:fillRect/>
          </a:stretch>
        </p:blipFill>
        <p:spPr bwMode="auto">
          <a:xfrm rot="16200000">
            <a:off x="2375283" y="267867"/>
            <a:ext cx="4143405" cy="6893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T4CTUPCNHN5M-761382470-758</_dlc_DocId>
    <_dlc_DocIdUrl xmlns="c71519f2-859d-46c1-a1b6-2941efed936d">
      <Url>http://www.eduportal44.ru/chuhloma/shoolchuh/_layouts/15/DocIdRedir.aspx?ID=T4CTUPCNHN5M-761382470-758</Url>
      <Description>T4CTUPCNHN5M-761382470-758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0E0AA8B110FC48A275D9FE1AAB0FF6" ma:contentTypeVersion="1" ma:contentTypeDescription="Создание документа." ma:contentTypeScope="" ma:versionID="0a81ebb0dea6873e379d4719270df55c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2BB8C-40EC-4C63-AEC0-3B8C4542D472}"/>
</file>

<file path=customXml/itemProps2.xml><?xml version="1.0" encoding="utf-8"?>
<ds:datastoreItem xmlns:ds="http://schemas.openxmlformats.org/officeDocument/2006/customXml" ds:itemID="{A5C34E0E-D598-48ED-AAFF-80192D0340D5}"/>
</file>

<file path=customXml/itemProps3.xml><?xml version="1.0" encoding="utf-8"?>
<ds:datastoreItem xmlns:ds="http://schemas.openxmlformats.org/officeDocument/2006/customXml" ds:itemID="{A9B48AF9-6D82-4A34-8734-A14970DC4787}"/>
</file>

<file path=customXml/itemProps4.xml><?xml version="1.0" encoding="utf-8"?>
<ds:datastoreItem xmlns:ds="http://schemas.openxmlformats.org/officeDocument/2006/customXml" ds:itemID="{1DC62A26-2F2A-411A-95C0-8A075D4580FA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111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Практическая работа №2 Тема: Размножение комнатных  цветковых растений зелёными черенками</vt:lpstr>
      <vt:lpstr>1. Произвела нарезку черенков комнатных цветковых растений</vt:lpstr>
      <vt:lpstr>Слайд 3</vt:lpstr>
      <vt:lpstr>После срезки черенок поместила в ёмкость с водой</vt:lpstr>
      <vt:lpstr>Слайд 5</vt:lpstr>
      <vt:lpstr>Фуксия (Fúchsia лат.) относится к семейству Кипрейных.</vt:lpstr>
      <vt:lpstr> Хойя (Hoya) – восковой плющ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№2 Тема: Размножение комнатных  цветковых растений зелёными черенками</dc:title>
  <dc:creator>Admin</dc:creator>
  <cp:lastModifiedBy>Admin</cp:lastModifiedBy>
  <cp:revision>9</cp:revision>
  <dcterms:created xsi:type="dcterms:W3CDTF">2021-11-28T06:48:46Z</dcterms:created>
  <dcterms:modified xsi:type="dcterms:W3CDTF">2021-11-28T07:43:47Z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0x010100DB0E0AA8B110FC48A275D9FE1AAB0FF6</vt:lpwstr>
  </property>
  <property fmtid="{D5CDD505-2E9C-101B-9397-08002B2CF9AE}" pid="3" name="_dlc_DocIdItemGuid">
    <vt:lpwstr>84d3d11e-5645-4cdc-acf2-fed77db0345c</vt:lpwstr>
  </property>
</Properties>
</file>