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04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89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7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88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921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85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2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89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23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99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56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13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3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27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52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0811-368B-4CC9-BFE1-B7BEC4A8A18B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52A8AC-3663-4F63-B8AB-C4C8EC608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Способы мечения КРС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8458" y="4050833"/>
            <a:ext cx="2452913" cy="184196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Работу выполнил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ученик 11 класса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МБОУ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Чухломская средняя школа 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Глухарев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Ефим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1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-1"/>
            <a:ext cx="6679430" cy="640165"/>
          </a:xfrm>
        </p:spPr>
        <p:txBody>
          <a:bodyPr/>
          <a:lstStyle/>
          <a:p>
            <a:r>
              <a:rPr lang="ru-RU" dirty="0" err="1" smtClean="0"/>
              <a:t>Выщипы</a:t>
            </a:r>
            <a:r>
              <a:rPr lang="ru-RU" dirty="0" smtClean="0"/>
              <a:t> на ушах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145" y="201405"/>
            <a:ext cx="6666984" cy="443726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399" y="942109"/>
            <a:ext cx="5167746" cy="5472546"/>
          </a:xfrm>
        </p:spPr>
        <p:txBody>
          <a:bodyPr>
            <a:noAutofit/>
          </a:bodyPr>
          <a:lstStyle/>
          <a:p>
            <a:r>
              <a:rPr lang="ru-RU" b="1" dirty="0"/>
              <a:t>Мечение </a:t>
            </a:r>
            <a:r>
              <a:rPr lang="ru-RU" b="1" dirty="0" err="1"/>
              <a:t>выщипами</a:t>
            </a:r>
            <a:r>
              <a:rPr lang="ru-RU" dirty="0"/>
              <a:t> на ушах по специальному ключу. В Кемеровской области применяется ключ, предложенный академиком М.Ф. Ивановым. Каждый </a:t>
            </a:r>
            <a:r>
              <a:rPr lang="ru-RU" dirty="0" err="1"/>
              <a:t>выщип</a:t>
            </a:r>
            <a:r>
              <a:rPr lang="ru-RU" dirty="0"/>
              <a:t> соответствует определенному цифровому значению:</a:t>
            </a:r>
          </a:p>
          <a:p>
            <a:r>
              <a:rPr lang="ru-RU" dirty="0"/>
              <a:t>на верхнем крае правого уха - 1</a:t>
            </a:r>
          </a:p>
          <a:p>
            <a:r>
              <a:rPr lang="ru-RU" dirty="0"/>
              <a:t>на верхнем крае левого уха - 10</a:t>
            </a:r>
          </a:p>
          <a:p>
            <a:r>
              <a:rPr lang="ru-RU" dirty="0"/>
              <a:t>на нижнем крае правого уха - 3</a:t>
            </a:r>
          </a:p>
          <a:p>
            <a:r>
              <a:rPr lang="ru-RU" dirty="0"/>
              <a:t>на нижнем крае левого уха - 30</a:t>
            </a:r>
          </a:p>
          <a:p>
            <a:r>
              <a:rPr lang="ru-RU" dirty="0"/>
              <a:t>на кончике правого уха - 100</a:t>
            </a:r>
          </a:p>
          <a:p>
            <a:r>
              <a:rPr lang="ru-RU" dirty="0"/>
              <a:t>на кончике левого уха - 200</a:t>
            </a:r>
          </a:p>
          <a:p>
            <a:r>
              <a:rPr lang="ru-RU" dirty="0"/>
              <a:t>круглый </a:t>
            </a:r>
            <a:r>
              <a:rPr lang="ru-RU" dirty="0" err="1"/>
              <a:t>выщип</a:t>
            </a:r>
            <a:r>
              <a:rPr lang="ru-RU" dirty="0"/>
              <a:t> ближе к кончику правого уха - 400</a:t>
            </a:r>
          </a:p>
          <a:p>
            <a:r>
              <a:rPr lang="ru-RU" dirty="0"/>
              <a:t>круглый </a:t>
            </a:r>
            <a:r>
              <a:rPr lang="ru-RU" dirty="0" err="1"/>
              <a:t>выщип</a:t>
            </a:r>
            <a:r>
              <a:rPr lang="ru-RU" dirty="0"/>
              <a:t> ближе к корню правого уха - 1600</a:t>
            </a:r>
          </a:p>
          <a:p>
            <a:r>
              <a:rPr lang="ru-RU" dirty="0"/>
              <a:t>круглый </a:t>
            </a:r>
            <a:r>
              <a:rPr lang="ru-RU" dirty="0" err="1"/>
              <a:t>выщип</a:t>
            </a:r>
            <a:r>
              <a:rPr lang="ru-RU" dirty="0"/>
              <a:t> ближе к кончику левого уха - 800</a:t>
            </a:r>
          </a:p>
          <a:p>
            <a:r>
              <a:rPr lang="ru-RU" dirty="0"/>
              <a:t>круглый </a:t>
            </a:r>
            <a:r>
              <a:rPr lang="ru-RU" dirty="0" err="1"/>
              <a:t>выщип</a:t>
            </a:r>
            <a:r>
              <a:rPr lang="ru-RU" dirty="0"/>
              <a:t> ближе к корню левого уха - 3200</a:t>
            </a:r>
          </a:p>
          <a:p>
            <a:r>
              <a:rPr lang="ru-RU" dirty="0"/>
              <a:t>Сумма цифр указывает номер </a:t>
            </a:r>
            <a:r>
              <a:rPr lang="ru-RU" dirty="0" smtClean="0"/>
              <a:t>животного.</a:t>
            </a:r>
            <a:endParaRPr lang="ru-RU" dirty="0"/>
          </a:p>
          <a:p>
            <a:r>
              <a:rPr lang="ru-RU"/>
              <a:t> </a:t>
            </a:r>
            <a:r>
              <a:rPr lang="ru-RU" smtClean="0"/>
              <a:t>Выщип</a:t>
            </a:r>
            <a:r>
              <a:rPr lang="ru-RU" dirty="0"/>
              <a:t>, во избежание быстрого зарастания, должен быть достаточно глубоким. Место </a:t>
            </a:r>
            <a:r>
              <a:rPr lang="ru-RU" dirty="0" err="1"/>
              <a:t>выщипа</a:t>
            </a:r>
            <a:r>
              <a:rPr lang="ru-RU" dirty="0"/>
              <a:t> обрабатывают спиртовой настойкой йода</a:t>
            </a:r>
          </a:p>
        </p:txBody>
      </p:sp>
      <p:pic>
        <p:nvPicPr>
          <p:cNvPr id="1030" name="Picture 6" descr="https://ok-t.ru/mydocxru/baza3/6098215376.files/image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813" y="4638674"/>
            <a:ext cx="46958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-1"/>
            <a:ext cx="6679430" cy="640165"/>
          </a:xfrm>
        </p:spPr>
        <p:txBody>
          <a:bodyPr/>
          <a:lstStyle/>
          <a:p>
            <a:r>
              <a:rPr lang="ru-RU" dirty="0" err="1" smtClean="0"/>
              <a:t>Выщипы</a:t>
            </a:r>
            <a:r>
              <a:rPr lang="ru-RU" dirty="0" smtClean="0"/>
              <a:t> на ушах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145" y="196819"/>
            <a:ext cx="6666984" cy="443726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399" y="2299855"/>
            <a:ext cx="5167746" cy="4114800"/>
          </a:xfrm>
        </p:spPr>
        <p:txBody>
          <a:bodyPr>
            <a:noAutofit/>
          </a:bodyPr>
          <a:lstStyle/>
          <a:p>
            <a:r>
              <a:rPr lang="ru-RU" b="1" dirty="0"/>
              <a:t>Основные недостатки этого способа мечения - болезненность, повреждение ушной раковины, возможность зарастания или разрывания </a:t>
            </a:r>
            <a:r>
              <a:rPr lang="ru-RU" b="1" dirty="0" err="1"/>
              <a:t>выщипов</a:t>
            </a:r>
            <a:r>
              <a:rPr lang="ru-RU" b="1" dirty="0"/>
              <a:t>, сложность чтения меток и необходимость специальной подготовки для его проведения (уши очищают, промывают, дезинфицируют). Возможно также смешивание значений круглых </a:t>
            </a:r>
            <a:r>
              <a:rPr lang="ru-RU" b="1" dirty="0" err="1"/>
              <a:t>выщипов</a:t>
            </a:r>
            <a:r>
              <a:rPr lang="ru-RU" b="1" dirty="0"/>
              <a:t> ближе к кончику и корню уха.</a:t>
            </a:r>
            <a:endParaRPr lang="ru-RU" dirty="0"/>
          </a:p>
        </p:txBody>
      </p:sp>
      <p:pic>
        <p:nvPicPr>
          <p:cNvPr id="2050" name="Picture 2" descr="https://ok-t.ru/mydocxru/baza3/6098215376.files/image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760" y="4634088"/>
            <a:ext cx="46958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1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787403"/>
          </a:xfrm>
        </p:spPr>
        <p:txBody>
          <a:bodyPr/>
          <a:lstStyle/>
          <a:p>
            <a:r>
              <a:rPr lang="ru-RU" dirty="0" smtClean="0"/>
              <a:t>Татуировка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77334" y="1427019"/>
            <a:ext cx="3854528" cy="3934500"/>
          </a:xfrm>
        </p:spPr>
        <p:txBody>
          <a:bodyPr>
            <a:noAutofit/>
          </a:bodyPr>
          <a:lstStyle/>
          <a:p>
            <a:r>
              <a:rPr lang="ru-RU" dirty="0"/>
              <a:t>Для татуировки используют особые щипцы, к которым прилагают набор металлических игольчатых штампов с цифрами от 0 до 9. Сущность меток состоит в прокалывании ушной раковины правого уха с последующей фиксацией отпечатка специальными красителями (голландская сажа, копоть, черная тушь), а животных с темной кожей - краской сурик или индиго. Перед татуировкой ухо тщательно очищают, промывают, дезинфицируют. После этого место, намеченное для прокола, смазывают специальной краской и сжатием щипцов прокалывают соответствующий номер. Затем краску втирают в образовавшиеся ранки.</a:t>
            </a:r>
          </a:p>
          <a:p>
            <a:r>
              <a:rPr lang="ru-RU" dirty="0" smtClean="0"/>
              <a:t>Недостатками </a:t>
            </a:r>
            <a:r>
              <a:rPr lang="ru-RU" dirty="0"/>
              <a:t>этого метода является трудоемкость нанесения меток, определенная сложность их чтения, возможность уменьшения четкости номеров.</a:t>
            </a:r>
          </a:p>
        </p:txBody>
      </p:sp>
      <p:pic>
        <p:nvPicPr>
          <p:cNvPr id="3074" name="Picture 2" descr="https://medznate.ru/tw_refs/6/5713/5713_html_m1ca8ed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81" y="1302327"/>
            <a:ext cx="685923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3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"/>
            <a:ext cx="3854528" cy="803564"/>
          </a:xfrm>
        </p:spPr>
        <p:txBody>
          <a:bodyPr>
            <a:normAutofit/>
          </a:bodyPr>
          <a:lstStyle/>
          <a:p>
            <a:r>
              <a:rPr lang="ru-RU" dirty="0" smtClean="0"/>
              <a:t>Бирки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4691" y="803565"/>
            <a:ext cx="7301345" cy="5832762"/>
          </a:xfrm>
        </p:spPr>
        <p:txBody>
          <a:bodyPr>
            <a:noAutofit/>
          </a:bodyPr>
          <a:lstStyle/>
          <a:p>
            <a:r>
              <a:rPr lang="ru-RU" dirty="0" err="1"/>
              <a:t>Биркование</a:t>
            </a:r>
            <a:r>
              <a:rPr lang="ru-RU" dirty="0"/>
              <a:t> считается самым универсальным и доступным способом, так как требует минимум усилий от персонала и финансовых затрат. Как правило, лучший вариант </a:t>
            </a:r>
            <a:r>
              <a:rPr lang="ru-RU" dirty="0" err="1"/>
              <a:t>биркования</a:t>
            </a:r>
            <a:r>
              <a:rPr lang="ru-RU" dirty="0"/>
              <a:t> - установка ушных бирок в оба уха животного с одинаковым номером. Бирки лучше приобретать с номерами, нанесенными лазером, размер цифр около 2,5–3,0 см, по желанию можно заказать логотип хозяйства и д. р. Можно дополнительно, с помощью маркера, нанести дату рождения телёнка с "лицевой" и тыльной стороны бирки. В таком случае при отборе крови видно номер и возраст животного.</a:t>
            </a:r>
          </a:p>
          <a:p>
            <a:r>
              <a:rPr lang="ru-RU" dirty="0" smtClean="0"/>
              <a:t>Бирки </a:t>
            </a:r>
            <a:r>
              <a:rPr lang="ru-RU" dirty="0"/>
              <a:t>бывают одно- или двухкомпонентные, с электронным чипом, из мягкого или твёрдого пластика, металлические, различных цветов. Лучше всего использовать бирки эластичные, жесткие на морозе часто ломаются. Кроме того, эластичные реже цепляются, отрываются и рвут уши. Выбирайте яркие бирки, при этом светлые (жёлтые, оранжевые, голубые и салатовые), но не белые (теряются на светлых коровах). Бирки должны быть крупными и легко читаемыми.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бирок удобно делать отличительные номера по цвету для привозных и своих животных. Выделяйте бирками или добавочными клипсами другого цвета рекордисток, а также лейкозных коров, если такие есть.</a:t>
            </a:r>
          </a:p>
          <a:p>
            <a:r>
              <a:rPr lang="ru-RU" dirty="0" smtClean="0"/>
              <a:t>Способ </a:t>
            </a:r>
            <a:r>
              <a:rPr lang="ru-RU" dirty="0"/>
              <a:t>установки: Для проведения </a:t>
            </a:r>
            <a:r>
              <a:rPr lang="ru-RU" dirty="0" err="1"/>
              <a:t>биркования</a:t>
            </a:r>
            <a:r>
              <a:rPr lang="ru-RU" dirty="0"/>
              <a:t> понадобится сама бирка и </a:t>
            </a:r>
            <a:r>
              <a:rPr lang="ru-RU" dirty="0" err="1"/>
              <a:t>степлер</a:t>
            </a:r>
            <a:r>
              <a:rPr lang="ru-RU" dirty="0"/>
              <a:t> - «</a:t>
            </a:r>
            <a:r>
              <a:rPr lang="ru-RU" dirty="0" err="1"/>
              <a:t>биркач</a:t>
            </a:r>
            <a:r>
              <a:rPr lang="ru-RU" dirty="0"/>
              <a:t>». Перед установкой необходимо обработать ушную раковину с внутренней и наружной стороны любым антисептическим раствором. Установка осуществляется в середину уха, между двух хрящевых валиков. В этом случае важно не попасть в вену! После того, как бирка установлена следует обработать место прокола </a:t>
            </a:r>
            <a:r>
              <a:rPr lang="ru-RU" dirty="0" err="1"/>
              <a:t>террамицин</a:t>
            </a:r>
            <a:r>
              <a:rPr lang="ru-RU" dirty="0"/>
              <a:t>-спреем/</a:t>
            </a:r>
            <a:r>
              <a:rPr lang="ru-RU" dirty="0" err="1"/>
              <a:t>чеми</a:t>
            </a:r>
            <a:r>
              <a:rPr lang="ru-RU" dirty="0"/>
              <a:t>-спреем.</a:t>
            </a:r>
          </a:p>
          <a:p>
            <a:r>
              <a:rPr lang="ru-RU" dirty="0" smtClean="0"/>
              <a:t>Недостатки</a:t>
            </a:r>
            <a:r>
              <a:rPr lang="ru-RU" dirty="0"/>
              <a:t>: Бирки теряются и их можно подделать, за исключением металлических – их срезают только кусачками.</a:t>
            </a:r>
          </a:p>
        </p:txBody>
      </p:sp>
      <p:pic>
        <p:nvPicPr>
          <p:cNvPr id="4098" name="Picture 2" descr="https://media.krasota.ru/filer_public/82/be/82be3e04-0232-4183-9ab9-c929b90f1ae8/obloz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145" y="803565"/>
            <a:ext cx="5715229" cy="36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745840"/>
          </a:xfrm>
        </p:spPr>
        <p:txBody>
          <a:bodyPr>
            <a:normAutofit/>
          </a:bodyPr>
          <a:lstStyle/>
          <a:p>
            <a:r>
              <a:rPr lang="ru-RU" dirty="0" smtClean="0"/>
              <a:t>Ошейники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427019"/>
            <a:ext cx="3854528" cy="3934500"/>
          </a:xfrm>
        </p:spPr>
        <p:txBody>
          <a:bodyPr/>
          <a:lstStyle/>
          <a:p>
            <a:r>
              <a:rPr lang="ru-RU" dirty="0"/>
              <a:t>Существуют различные виды крепления ошейников, а также комплектующих для них. Для каждого ошейника нужен номерной блок. Существуют модели ошейников с </a:t>
            </a:r>
            <a:r>
              <a:rPr lang="ru-RU" dirty="0" err="1"/>
              <a:t>респондерами</a:t>
            </a:r>
            <a:r>
              <a:rPr lang="ru-RU" dirty="0"/>
              <a:t> в комплекте. </a:t>
            </a:r>
            <a:r>
              <a:rPr lang="ru-RU" dirty="0" err="1"/>
              <a:t>Респондер</a:t>
            </a:r>
            <a:r>
              <a:rPr lang="ru-RU" dirty="0"/>
              <a:t> – устройство для беспроводной идентификации животных, является своеобразной пропускной идентификационной карточкой коровы - он автоматически срабатывает при входе животного в доильный зал или </a:t>
            </a:r>
            <a:r>
              <a:rPr lang="ru-RU" dirty="0" err="1"/>
              <a:t>кормостанцию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Без недостатков.</a:t>
            </a:r>
            <a:endParaRPr lang="ru-RU" dirty="0"/>
          </a:p>
        </p:txBody>
      </p:sp>
      <p:pic>
        <p:nvPicPr>
          <p:cNvPr id="5122" name="Picture 2" descr="https://agropolihim.ru/wp-content/uploads/2018/01/nomerki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350" y="305954"/>
            <a:ext cx="6073342" cy="60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9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842821"/>
          </a:xfrm>
        </p:spPr>
        <p:txBody>
          <a:bodyPr>
            <a:normAutofit/>
          </a:bodyPr>
          <a:lstStyle/>
          <a:p>
            <a:r>
              <a:rPr lang="ru-RU" dirty="0" smtClean="0"/>
              <a:t>Мечение Холодом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357745"/>
            <a:ext cx="5592837" cy="5014026"/>
          </a:xfrm>
        </p:spPr>
        <p:txBody>
          <a:bodyPr>
            <a:normAutofit/>
          </a:bodyPr>
          <a:lstStyle/>
          <a:p>
            <a:r>
              <a:rPr lang="ru-RU" dirty="0"/>
              <a:t>Принципы этого способа заключаются в разрушающем действии низких температур на клетки, обуславливающие окраску волосяного покрова животных. В последующем на обработанных участках кожи растут бесцветные (белые) волосы. Для нанесения номера, который ставят с правой стороны или левой стороны крестца, используют специальные клейма или приборы снабженные одно-, двух-, трех- или </a:t>
            </a:r>
            <a:r>
              <a:rPr lang="ru-RU" dirty="0" err="1"/>
              <a:t>четырехномерным</a:t>
            </a:r>
            <a:r>
              <a:rPr lang="ru-RU" dirty="0"/>
              <a:t> штампом - клеймом.</a:t>
            </a:r>
          </a:p>
          <a:p>
            <a:r>
              <a:rPr lang="ru-RU" dirty="0"/>
              <a:t>В качестве охладителей применяют твердую двуокись углерода (- 79 С) или жидкий азот (- 196° С). При использовании жидкого азота клеймо опускают в сосуд </a:t>
            </a:r>
            <a:r>
              <a:rPr lang="ru-RU" dirty="0" err="1"/>
              <a:t>Дьюара</a:t>
            </a:r>
            <a:r>
              <a:rPr lang="ru-RU" dirty="0"/>
              <a:t>, в котором находится охладитель, на 2 - 3 мин. до прекращения шипения, а в смесь двуокиси углерода и спирта - на 5 - 10 минут. С участка кожи, на который наносится метка, выстригают волосы и кожу смачивают спиртом (96%). Охлажденное клеймо прикладывают к поверхности кожи телят 5-6 месячного возраста на 40 - 50 секунд, животным старше 1,5 лет - на 50 - 60 секунд (при использовании жидкого азота).</a:t>
            </a:r>
          </a:p>
          <a:p>
            <a:r>
              <a:rPr lang="ru-RU" dirty="0"/>
              <a:t>Этот способ безболезнен для скота, метка сохраняется длительное время и хорошо видна на расстоянии, кожа животного не повреждается.</a:t>
            </a:r>
          </a:p>
          <a:p>
            <a:endParaRPr lang="ru-RU" dirty="0"/>
          </a:p>
        </p:txBody>
      </p:sp>
      <p:pic>
        <p:nvPicPr>
          <p:cNvPr id="6146" name="Picture 2" descr="http://3.bp.blogspot.com/_46UwKWWxCWQ/TRCpZx-9UqI/AAAAAAAAAGU/QsxYBBMW9UY/s1600/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138" y="1719465"/>
            <a:ext cx="6079259" cy="40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5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689762"/>
          </a:xfrm>
        </p:spPr>
        <p:txBody>
          <a:bodyPr/>
          <a:lstStyle/>
          <a:p>
            <a:r>
              <a:rPr lang="ru-RU" dirty="0" err="1" smtClean="0"/>
              <a:t>Чипирование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0287" y="1407887"/>
            <a:ext cx="6908799" cy="5036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Мечение КРС с помощью </a:t>
            </a:r>
            <a:r>
              <a:rPr lang="ru-RU" dirty="0" err="1"/>
              <a:t>чипирования</a:t>
            </a:r>
            <a:r>
              <a:rPr lang="ru-RU" dirty="0"/>
              <a:t> представляет собой процесс, при котором сельскохозяйственным животным вводят маленькое (2х12 мм) электронное устройство (микрочип в одноразовом шприце) под кожу в области шеи. Биосовместимое стекло обеспечивает отсутствие реакций отторжения и миграции микрочипа.</a:t>
            </a:r>
          </a:p>
          <a:p>
            <a:r>
              <a:rPr lang="ru-RU" dirty="0" smtClean="0"/>
              <a:t>Сама </a:t>
            </a:r>
            <a:r>
              <a:rPr lang="ru-RU" dirty="0"/>
              <a:t>процедура проходит практически безболезненно для животного, ее можно сравнить с обычной прививкой, поэтому </a:t>
            </a:r>
            <a:r>
              <a:rPr lang="ru-RU" dirty="0" err="1"/>
              <a:t>анастезия</a:t>
            </a:r>
            <a:r>
              <a:rPr lang="ru-RU" dirty="0"/>
              <a:t> здесь не применяется. Вживление чипа  коровам осуществляется с помощью стерильного одноразового шприца, который входит в комплект с самим устройством.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номер чипа указан на наклейке, которая прилагается к устройству, в количестве </a:t>
            </a:r>
            <a:r>
              <a:rPr lang="ru-RU" dirty="0" smtClean="0"/>
              <a:t>6 </a:t>
            </a:r>
            <a:r>
              <a:rPr lang="ru-RU" dirty="0"/>
              <a:t>штук.</a:t>
            </a:r>
          </a:p>
          <a:p>
            <a:r>
              <a:rPr lang="ru-RU" dirty="0" smtClean="0"/>
              <a:t>Идентификация </a:t>
            </a:r>
            <a:r>
              <a:rPr lang="ru-RU" dirty="0"/>
              <a:t>КРС осуществляется посредством специального сканирующего прибора. Чипы для КРС излучают совершенно безопасные радиоволны. Чтобы узнать номер чипа, достаточно поднести сканер к месту, куда внедрен микрочип. Считывающее устройство издаст звуковой сигнал, а код чипа высветится на экране. </a:t>
            </a:r>
            <a:endParaRPr lang="ru-RU" dirty="0" smtClean="0"/>
          </a:p>
          <a:p>
            <a:r>
              <a:rPr lang="ru-RU" dirty="0" err="1" smtClean="0"/>
              <a:t>Чипирование</a:t>
            </a:r>
            <a:r>
              <a:rPr lang="ru-RU" dirty="0" smtClean="0"/>
              <a:t> </a:t>
            </a:r>
            <a:r>
              <a:rPr lang="ru-RU" dirty="0"/>
              <a:t>КРС </a:t>
            </a:r>
            <a:r>
              <a:rPr lang="ru-RU" dirty="0" smtClean="0"/>
              <a:t> гарантирует: простоту </a:t>
            </a:r>
            <a:r>
              <a:rPr lang="ru-RU" dirty="0"/>
              <a:t>выполнения </a:t>
            </a:r>
            <a:r>
              <a:rPr lang="ru-RU" dirty="0" smtClean="0"/>
              <a:t>процедуры; безболезненность </a:t>
            </a:r>
            <a:r>
              <a:rPr lang="ru-RU" dirty="0"/>
              <a:t>для </a:t>
            </a:r>
            <a:r>
              <a:rPr lang="ru-RU" dirty="0" smtClean="0"/>
              <a:t>животного; быстрота </a:t>
            </a:r>
            <a:r>
              <a:rPr lang="ru-RU" dirty="0"/>
              <a:t>проведения подкожного </a:t>
            </a:r>
            <a:r>
              <a:rPr lang="ru-RU" dirty="0" err="1"/>
              <a:t>чипирования</a:t>
            </a:r>
            <a:r>
              <a:rPr lang="ru-RU" dirty="0"/>
              <a:t> сельскохозяйственных </a:t>
            </a:r>
            <a:r>
              <a:rPr lang="ru-RU" dirty="0" smtClean="0"/>
              <a:t>животных; пожизненное </a:t>
            </a:r>
            <a:r>
              <a:rPr lang="ru-RU" dirty="0"/>
              <a:t>закрепление индивидуального кода за </a:t>
            </a:r>
            <a:r>
              <a:rPr lang="ru-RU" dirty="0" smtClean="0"/>
              <a:t>животным; отсутствие </a:t>
            </a:r>
            <a:r>
              <a:rPr lang="ru-RU" dirty="0"/>
              <a:t>вероятности утраты номера </a:t>
            </a:r>
            <a:r>
              <a:rPr lang="ru-RU" dirty="0" smtClean="0"/>
              <a:t>животного; невозможность </a:t>
            </a:r>
            <a:r>
              <a:rPr lang="ru-RU" dirty="0"/>
              <a:t>подмены кода микрочипа.</a:t>
            </a:r>
          </a:p>
        </p:txBody>
      </p:sp>
      <p:pic>
        <p:nvPicPr>
          <p:cNvPr id="7170" name="Picture 2" descr="https://gorobzor.ru/content/news/2018/09/v_bashkirii_rabota_po_chipirovaniyu_i_birkovaniyu_selskohozyaystvennyh_zhivotnyh_zavershat_do_konca_goda_image_5b8cf583ae6979.171370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086" y="1848004"/>
            <a:ext cx="5254009" cy="37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6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3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0E0AA8B110FC48A275D9FE1AAB0FF6" ma:contentTypeVersion="1" ma:contentTypeDescription="Создание документа." ma:contentTypeScope="" ma:versionID="0a81ebb0dea6873e379d4719270df55c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T4CTUPCNHN5M-761382470-762</_dlc_DocId>
    <_dlc_DocIdUrl xmlns="c71519f2-859d-46c1-a1b6-2941efed936d">
      <Url>http://www.eduportal44.ru/chuhloma/shoolchuh/_layouts/15/DocIdRedir.aspx?ID=T4CTUPCNHN5M-761382470-762</Url>
      <Description>T4CTUPCNHN5M-761382470-762</Description>
    </_dlc_DocIdUrl>
  </documentManagement>
</p:properties>
</file>

<file path=customXml/itemProps1.xml><?xml version="1.0" encoding="utf-8"?>
<ds:datastoreItem xmlns:ds="http://schemas.openxmlformats.org/officeDocument/2006/customXml" ds:itemID="{E76664A5-A09D-462A-9485-F19658DF937A}"/>
</file>

<file path=customXml/itemProps2.xml><?xml version="1.0" encoding="utf-8"?>
<ds:datastoreItem xmlns:ds="http://schemas.openxmlformats.org/officeDocument/2006/customXml" ds:itemID="{FA9B8E67-7E46-4602-9367-8661D2822D12}"/>
</file>

<file path=customXml/itemProps3.xml><?xml version="1.0" encoding="utf-8"?>
<ds:datastoreItem xmlns:ds="http://schemas.openxmlformats.org/officeDocument/2006/customXml" ds:itemID="{2C3A311B-4D55-4E3B-84D9-0C7C9B8A90B1}"/>
</file>

<file path=customXml/itemProps4.xml><?xml version="1.0" encoding="utf-8"?>
<ds:datastoreItem xmlns:ds="http://schemas.openxmlformats.org/officeDocument/2006/customXml" ds:itemID="{CE0A2E25-0026-41EF-9A18-20A21996484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903</Words>
  <Application>Microsoft Office PowerPoint</Application>
  <PresentationFormat>Произвольный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Способы мечения КРС</vt:lpstr>
      <vt:lpstr>Выщипы на ушах</vt:lpstr>
      <vt:lpstr>Выщипы на ушах</vt:lpstr>
      <vt:lpstr>Татуировка</vt:lpstr>
      <vt:lpstr>Бирки</vt:lpstr>
      <vt:lpstr>Ошейники</vt:lpstr>
      <vt:lpstr>Мечение Холодом</vt:lpstr>
      <vt:lpstr>Чипирование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мечения КРС</dc:title>
  <dc:creator>Пользователь</dc:creator>
  <cp:lastModifiedBy>Admin</cp:lastModifiedBy>
  <cp:revision>5</cp:revision>
  <dcterms:created xsi:type="dcterms:W3CDTF">2021-11-26T18:22:38Z</dcterms:created>
  <dcterms:modified xsi:type="dcterms:W3CDTF">2021-11-28T06:29:54Z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0x010100DB0E0AA8B110FC48A275D9FE1AAB0FF6</vt:lpwstr>
  </property>
  <property fmtid="{D5CDD505-2E9C-101B-9397-08002B2CF9AE}" pid="3" name="_dlc_DocIdItemGuid">
    <vt:lpwstr>3b9dffca-17ac-4dc3-889e-8db0c2f1049c</vt:lpwstr>
  </property>
</Properties>
</file>