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Fira Sans Light" charset="0"/>
      <p:regular r:id="rId7"/>
    </p:embeddedFont>
    <p:embeddedFont>
      <p:font typeface="Open Sans Light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Open Sans Light Bold" charset="0"/>
      <p:regular r:id="rId13"/>
    </p:embeddedFont>
    <p:embeddedFont>
      <p:font typeface="Arimo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10" Type="http://schemas.openxmlformats.org/officeDocument/2006/relationships/image" Target="../media/image11.jpe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38904" y="3438525"/>
            <a:ext cx="981019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FFEDD9"/>
                </a:solidFill>
                <a:latin typeface="Fira Sans Light"/>
              </a:rPr>
              <a:t>"Стерилизация семян и определение всхожести 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459574">
            <a:off x="-3644087" y="-3844303"/>
            <a:ext cx="9871646" cy="97460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29183" y="7845844"/>
            <a:ext cx="10430117" cy="131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dirty="0" err="1">
                <a:solidFill>
                  <a:srgbClr val="FFEDD9"/>
                </a:solidFill>
                <a:latin typeface="Open Sans Light"/>
              </a:rPr>
              <a:t>Работу</a:t>
            </a:r>
            <a:r>
              <a:rPr lang="en-US" sz="3799" dirty="0">
                <a:solidFill>
                  <a:srgbClr val="FFEDD9"/>
                </a:solidFill>
                <a:latin typeface="Open Sans Light"/>
              </a:rPr>
              <a:t> </a:t>
            </a:r>
            <a:r>
              <a:rPr lang="en-US" sz="3799" dirty="0" err="1">
                <a:solidFill>
                  <a:srgbClr val="FFEDD9"/>
                </a:solidFill>
                <a:latin typeface="Open Sans Light"/>
              </a:rPr>
              <a:t>выполнила</a:t>
            </a:r>
            <a:r>
              <a:rPr lang="en-US" sz="3799" dirty="0">
                <a:solidFill>
                  <a:srgbClr val="FFEDD9"/>
                </a:solidFill>
                <a:latin typeface="Open Sans Light"/>
              </a:rPr>
              <a:t> </a:t>
            </a:r>
            <a:r>
              <a:rPr lang="en-US" sz="3799" dirty="0" err="1">
                <a:solidFill>
                  <a:srgbClr val="FFEDD9"/>
                </a:solidFill>
                <a:latin typeface="Open Sans Light"/>
              </a:rPr>
              <a:t>ученица</a:t>
            </a:r>
            <a:r>
              <a:rPr lang="en-US" sz="3799" dirty="0">
                <a:solidFill>
                  <a:srgbClr val="FFEDD9"/>
                </a:solidFill>
                <a:latin typeface="Open Sans Light"/>
              </a:rPr>
              <a:t> МБОУ </a:t>
            </a:r>
            <a:r>
              <a:rPr lang="en-US" sz="3799" dirty="0" err="1">
                <a:solidFill>
                  <a:srgbClr val="FFEDD9"/>
                </a:solidFill>
                <a:latin typeface="Open Sans Light"/>
              </a:rPr>
              <a:t>Чухломская</a:t>
            </a:r>
            <a:r>
              <a:rPr lang="en-US" sz="3799" dirty="0">
                <a:solidFill>
                  <a:srgbClr val="FFEDD9"/>
                </a:solidFill>
                <a:latin typeface="Open Sans Light"/>
              </a:rPr>
              <a:t> СОШ 11 </a:t>
            </a:r>
            <a:r>
              <a:rPr lang="en-US" sz="3799" dirty="0" err="1">
                <a:solidFill>
                  <a:srgbClr val="FFEDD9"/>
                </a:solidFill>
                <a:latin typeface="Open Sans Light"/>
              </a:rPr>
              <a:t>класса</a:t>
            </a:r>
            <a:r>
              <a:rPr lang="en-US" sz="3799" dirty="0">
                <a:solidFill>
                  <a:srgbClr val="FFEDD9"/>
                </a:solidFill>
                <a:latin typeface="Open Sans Light"/>
              </a:rPr>
              <a:t> </a:t>
            </a:r>
            <a:r>
              <a:rPr lang="en-US" sz="3799" dirty="0" err="1">
                <a:solidFill>
                  <a:srgbClr val="FFEDD9"/>
                </a:solidFill>
                <a:latin typeface="Open Sans Light"/>
              </a:rPr>
              <a:t>Кукина</a:t>
            </a:r>
            <a:r>
              <a:rPr lang="en-US" sz="3799" dirty="0">
                <a:solidFill>
                  <a:srgbClr val="FFEDD9"/>
                </a:solidFill>
                <a:latin typeface="Open Sans Light"/>
              </a:rPr>
              <a:t> </a:t>
            </a:r>
            <a:r>
              <a:rPr lang="en-US" sz="3799" dirty="0" err="1" smtClean="0">
                <a:solidFill>
                  <a:srgbClr val="FFEDD9"/>
                </a:solidFill>
                <a:latin typeface="Open Sans Light"/>
              </a:rPr>
              <a:t>Мария</a:t>
            </a:r>
            <a:endParaRPr lang="en-US" sz="3799" dirty="0">
              <a:solidFill>
                <a:srgbClr val="FFEDD9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00678" y="457200"/>
            <a:ext cx="598735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EDD9"/>
                </a:solidFill>
                <a:latin typeface="Open Sans Light"/>
              </a:rPr>
              <a:t>"Биотехнология"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 flipH="1">
            <a:off x="10684494" y="-2748705"/>
            <a:ext cx="7652202" cy="75548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72318" y="3979252"/>
            <a:ext cx="3959286" cy="52790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00000">
            <a:off x="6504476" y="4639133"/>
            <a:ext cx="5279048" cy="39592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530952" y="3979252"/>
            <a:ext cx="3959286" cy="52790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72310" y="7382707"/>
            <a:ext cx="6895583" cy="48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01777" y="189197"/>
            <a:ext cx="17684446" cy="298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4552">
                <a:solidFill>
                  <a:srgbClr val="355E66"/>
                </a:solidFill>
                <a:latin typeface="Open Sans Light"/>
              </a:rPr>
              <a:t>Первый этап стерилизации растительной ткани (на примере ржи)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355E66"/>
                </a:solidFill>
                <a:latin typeface="Open Sans Light"/>
              </a:rPr>
              <a:t>Предварительная промывка в мыльном растворе и ополаскивание дистиллированной водой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64425" y="3299801"/>
            <a:ext cx="57507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355E66"/>
                </a:solidFill>
                <a:latin typeface="Open Sans Light"/>
              </a:rPr>
              <a:t>до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03389" y="3299801"/>
            <a:ext cx="27570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355E66"/>
                </a:solidFill>
                <a:latin typeface="Open Sans Light"/>
              </a:rPr>
              <a:t>в растворе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53554" y="3299801"/>
            <a:ext cx="27570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355E66"/>
                </a:solidFill>
                <a:latin typeface="Open Sans Light"/>
              </a:rPr>
              <a:t>после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70210" y="184150"/>
            <a:ext cx="8314988" cy="995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Fira Sans Light"/>
              </a:rPr>
              <a:t>2 этап 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Fira Sans Light"/>
              </a:rPr>
              <a:t>Погружение семян в 70% этанол. Семяна погружают в спирт на 1-2 минуты. Обработка тканей этанолом перед помещением их в стерилизующий раствор, убирает внешнюю инфекцию и повышвет действие стерилизующих веществ.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Fira Sans Light"/>
              </a:rPr>
              <a:t>Добавление незначительного количества поверхностно-активного вещества в стерилизующий раствор (особенно в случае плохо смачиваемых,опушенных или покрытых воском тканей) также заметно повышает его эффективность и сокращает время стерилизации.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48357">
            <a:off x="8510807" y="2021351"/>
            <a:ext cx="8640726" cy="45088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6309798" cy="841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71004">
            <a:off x="14212245" y="157667"/>
            <a:ext cx="4453899" cy="23241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9000">
            <a:off x="-550276" y="7368698"/>
            <a:ext cx="5116185" cy="2511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59110" y="-1563310"/>
            <a:ext cx="3166926" cy="3126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791356" y="4271691"/>
            <a:ext cx="3633795" cy="39733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747381" y="2392216"/>
            <a:ext cx="8376745" cy="66176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05431" y="0"/>
            <a:ext cx="892522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Light"/>
              </a:rPr>
              <a:t>Что такое ламинар-бокс?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4239" y="952500"/>
            <a:ext cx="8433802" cy="913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 Bold"/>
              </a:rPr>
              <a:t>Ламина́рный бокс</a:t>
            </a:r>
            <a:r>
              <a:rPr lang="en-US" sz="3999">
                <a:solidFill>
                  <a:srgbClr val="000000"/>
                </a:solidFill>
                <a:latin typeface="Arimo"/>
              </a:rPr>
              <a:t> — лабораторный прибор для работы с биологическими объектами в стерильных условиях. Представляет собой шкаф, оборудованный осветителями, ультрафиолетовыми лампами и системой подачи стерильного воздуха. Используется при микробиологических, молекулярно-биологических работах, работах с культурой клеток, тканей и органов.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434647">
            <a:off x="8347567" y="2162661"/>
            <a:ext cx="14198388" cy="69701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85220" y="1141095"/>
            <a:ext cx="10912200" cy="811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Open Sans Light"/>
              </a:rPr>
              <a:t>Ламинарные боксы подходят для различных исследований, особенно там, где требуется отдельная чистая окружающая среда для небольших предметов.  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Open Sans Light"/>
              </a:rPr>
              <a:t>Ламинарные шкафы работают за счет использования ламинарного потока воздуха, проходящего через один или несколько фильтров HEPA, предназначенных для создания свободной от частиц рабочей среды и обеспечения защиты образцов. Воздух проходит через систему фильтрации и затем всасывается через рабочую поверхность.Шкаф для ламинарного потока закрыт по бокам и в нем поддерживается постоянное положительное давление воздуха, чтобы предотвратить проникновение загрязненного воздуха в помещение.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4097" r="4097"/>
          <a:stretch>
            <a:fillRect/>
          </a:stretch>
        </p:blipFill>
        <p:spPr>
          <a:xfrm>
            <a:off x="299930" y="1623286"/>
            <a:ext cx="6479127" cy="705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T4CTUPCNHN5M-761382470-761</_dlc_DocId>
    <_dlc_DocIdUrl xmlns="c71519f2-859d-46c1-a1b6-2941efed936d">
      <Url>http://www.eduportal44.ru/chuhloma/shoolchuh/_layouts/15/DocIdRedir.aspx?ID=T4CTUPCNHN5M-761382470-761</Url>
      <Description>T4CTUPCNHN5M-761382470-761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0E0AA8B110FC48A275D9FE1AAB0FF6" ma:contentTypeVersion="1" ma:contentTypeDescription="Создание документа." ma:contentTypeScope="" ma:versionID="0a81ebb0dea6873e379d4719270df55c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9A8C81-1751-453F-B129-9554E5324B1F}"/>
</file>

<file path=customXml/itemProps2.xml><?xml version="1.0" encoding="utf-8"?>
<ds:datastoreItem xmlns:ds="http://schemas.openxmlformats.org/officeDocument/2006/customXml" ds:itemID="{06F2C402-45DA-4FAD-8CC8-3BB5D1A1D39D}"/>
</file>

<file path=customXml/itemProps3.xml><?xml version="1.0" encoding="utf-8"?>
<ds:datastoreItem xmlns:ds="http://schemas.openxmlformats.org/officeDocument/2006/customXml" ds:itemID="{EAD49D72-A2F4-4636-81FD-CB8362AC27D5}"/>
</file>

<file path=customXml/itemProps4.xml><?xml version="1.0" encoding="utf-8"?>
<ds:datastoreItem xmlns:ds="http://schemas.openxmlformats.org/officeDocument/2006/customXml" ds:itemID="{B13A61B6-6716-47DB-8730-C35845035A4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242</Words>
  <Application>Microsoft Office PowerPoint</Application>
  <PresentationFormat>Произвольный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Fira Sans Light</vt:lpstr>
      <vt:lpstr>Open Sans Light</vt:lpstr>
      <vt:lpstr>Calibri</vt:lpstr>
      <vt:lpstr>Open Sans Light Bold</vt:lpstr>
      <vt:lpstr>Arimo</vt:lpstr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стерилизация семян и определение всхожести</dc:title>
  <cp:lastModifiedBy>Admin</cp:lastModifiedBy>
  <cp:revision>2</cp:revision>
  <dcterms:created xsi:type="dcterms:W3CDTF">2006-08-16T00:00:00Z</dcterms:created>
  <dcterms:modified xsi:type="dcterms:W3CDTF">2021-11-24T04:18:15Z</dcterms:modified>
  <dc:identifier>DAEwR8fBH5c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0x010100DB0E0AA8B110FC48A275D9FE1AAB0FF6</vt:lpwstr>
  </property>
  <property fmtid="{D5CDD505-2E9C-101B-9397-08002B2CF9AE}" pid="3" name="_dlc_DocIdItemGuid">
    <vt:lpwstr>a32c9c71-4391-4029-a770-349a1b20d969</vt:lpwstr>
  </property>
</Properties>
</file>