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5" r:id="rId3"/>
    <p:sldId id="277" r:id="rId4"/>
    <p:sldId id="274" r:id="rId5"/>
    <p:sldId id="27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5200E-A0EC-4980-8429-02A259DD253F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041AA-E609-4623-9024-39F5D87010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9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&#1086;&#1083;&#1080;&#1084;&#1087;&#1080;&#1072;&#1076;&#1072;.docx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101;&#1082;&#1089;&#1087;&#1077;&#1088;&#1090;&#1085;&#1099;&#1081;%20&#1089;&#1086;&#1074;&#1077;&#1090;.doc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portal44.ru/Chuhloma/shoolchuh/uch/DocLib3/litera.aspx?PageView=Shared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www.eduportal44.ru/chuhloma/shoolchuh/DocLib13/%D0%95%D0%93%D0%AD%20%D0%B8%20%D0%93%D0%98%D0%90.aspx?PageView=Shared&amp;DisplayMode=Desig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duportal44.ru/Chuhloma/shoolchuh/uch/DocLib3/%D0%9B%D0%B5%D0%B1%D0%B5%D0%B4%D0%B5%D0%B2%D0%B0_%D0%A2_%D0%AE.aspx?PageView=Shared" TargetMode="External"/><Relationship Id="rId5" Type="http://schemas.openxmlformats.org/officeDocument/2006/relationships/hyperlink" Target="http://www.eduportal44.ru/chuhloma/shoolchuh/uch/DocLib3/%D0%97%D0%B0%D0%B4%D1%83%D0%BD%D0%B0%D0%B5%D0%B2%D1%81%D0%BA%D0%B0%D1%8F%20%D0%A2.aspx?PageView=Shared" TargetMode="External"/><Relationship Id="rId4" Type="http://schemas.openxmlformats.org/officeDocument/2006/relationships/hyperlink" Target="http://www.eduportal44.ru/Chuhloma/shoolchuh/uch/DocLib3/%D0%9C%D0%B5%D0%BD%D1%8C%D1%88%D0%B8%D0%BA%D0%BE%D0%B2%D0%B0.aspx?PageView=Shar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492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3789040"/>
            <a:ext cx="3336032" cy="25020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МБОУ  Чухломская средняя общеобразовательная школа им. А.А. Яковлева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800" y="630932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2011-2012 учебный год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1268760"/>
            <a:ext cx="7776864" cy="2062103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Управление процессом сопровождения подготовки учащихся</a:t>
            </a:r>
          </a:p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 к Государственной итоговой аттестации</a:t>
            </a:r>
          </a:p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 в 9,11 классах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7668344" y="836712"/>
            <a:ext cx="915122" cy="56886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wordArtVert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АДМИНИСТРАЦИЯ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ШКОЛЫ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3808" y="2348880"/>
            <a:ext cx="1800200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C00000"/>
                </a:solidFill>
              </a:rPr>
              <a:t>к\о</a:t>
            </a:r>
            <a:r>
              <a:rPr lang="ru-RU" sz="2000" dirty="0" smtClean="0">
                <a:solidFill>
                  <a:srgbClr val="C00000"/>
                </a:solidFill>
              </a:rPr>
              <a:t> контроль в 9, 11 </a:t>
            </a:r>
            <a:r>
              <a:rPr lang="ru-RU" sz="2000" dirty="0" err="1" smtClean="0">
                <a:solidFill>
                  <a:srgbClr val="C00000"/>
                </a:solidFill>
              </a:rPr>
              <a:t>класах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3140968"/>
            <a:ext cx="2088232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Промежуточная аттестация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4509120"/>
            <a:ext cx="259228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Проверка журналов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5517232"/>
            <a:ext cx="2160240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База данных о выборе экзаменов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7864" y="1844824"/>
            <a:ext cx="3024336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solidFill>
                  <a:srgbClr val="C00000"/>
                </a:solidFill>
              </a:rPr>
              <a:t>Предпрофильная</a:t>
            </a:r>
            <a:r>
              <a:rPr lang="ru-RU" sz="2000" dirty="0" smtClean="0">
                <a:solidFill>
                  <a:srgbClr val="C00000"/>
                </a:solidFill>
              </a:rPr>
              <a:t> работа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5013176"/>
            <a:ext cx="2664296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Родительские собрания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1268760"/>
            <a:ext cx="295232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Классные собрания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12" name="Рисунок 11" descr="kla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484784"/>
            <a:ext cx="1910510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6" name="Прямая со стрелкой 15"/>
          <p:cNvCxnSpPr/>
          <p:nvPr/>
        </p:nvCxnSpPr>
        <p:spPr>
          <a:xfrm>
            <a:off x="3491880" y="5157192"/>
            <a:ext cx="4032448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843808" y="6165304"/>
            <a:ext cx="4536504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491880" y="4149080"/>
            <a:ext cx="4104456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860032" y="3501008"/>
            <a:ext cx="2520280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292080" y="2636912"/>
            <a:ext cx="2160240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516216" y="1988840"/>
            <a:ext cx="936104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6948264" y="1484784"/>
            <a:ext cx="648072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923928" y="188640"/>
            <a:ext cx="4464496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Успешная  сдача экзаменов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4" name="Стрелка вправо 33"/>
          <p:cNvSpPr/>
          <p:nvPr/>
        </p:nvSpPr>
        <p:spPr>
          <a:xfrm rot="19034896">
            <a:off x="2002307" y="1189529"/>
            <a:ext cx="2035125" cy="50405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4211960" y="764704"/>
            <a:ext cx="2736304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Мониторинг </a:t>
            </a:r>
            <a:endParaRPr lang="ru-RU" sz="2000" dirty="0">
              <a:solidFill>
                <a:srgbClr val="C00000"/>
              </a:solidFill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7020272" y="908720"/>
            <a:ext cx="648072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835696" y="3933056"/>
            <a:ext cx="1584176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hlinkClick r:id="rId3" action="ppaction://hlinksldjump"/>
              </a:rPr>
              <a:t>Олимпиады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4004320" y="4805536"/>
            <a:ext cx="3600400" cy="0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hlinkClick r:id="rId2" action="ppaction://hlinkfile"/>
          </p:cNvPr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95536" y="764704"/>
            <a:ext cx="3136528" cy="2304256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3" name="Рисунок 2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148064" y="764704"/>
            <a:ext cx="3383458" cy="2232248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55776" y="3284984"/>
            <a:ext cx="3672408" cy="126188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dirty="0" smtClean="0">
              <a:solidFill>
                <a:srgbClr val="C00000"/>
              </a:solidFill>
            </a:endParaRPr>
          </a:p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Олимпийский час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6" name="Рисунок 5" descr="4965052ffc53f745343bab61a5f8aee7bi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79912" y="2492896"/>
            <a:ext cx="1102396" cy="1368152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95536" y="4725144"/>
            <a:ext cx="2376264" cy="830997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9 класс,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 русский язык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16216" y="4653136"/>
            <a:ext cx="2232248" cy="830997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11 класс,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математика</a:t>
            </a:r>
            <a:endParaRPr lang="ru-RU" sz="2400" dirty="0">
              <a:solidFill>
                <a:srgbClr val="C0000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915816" y="4653136"/>
            <a:ext cx="720080" cy="8640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508104" y="4653136"/>
            <a:ext cx="936104" cy="792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19872" y="5445224"/>
            <a:ext cx="2376264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ru-RU" sz="2400" dirty="0" smtClean="0">
                <a:solidFill>
                  <a:srgbClr val="C00000"/>
                </a:solidFill>
              </a:rPr>
              <a:t>10  класс,</a:t>
            </a:r>
          </a:p>
          <a:p>
            <a:pPr marL="342900" indent="-342900" algn="ctr"/>
            <a:r>
              <a:rPr lang="ru-RU" sz="2400" dirty="0" smtClean="0">
                <a:solidFill>
                  <a:srgbClr val="C00000"/>
                </a:solidFill>
              </a:rPr>
              <a:t>география,</a:t>
            </a:r>
          </a:p>
          <a:p>
            <a:pPr marL="342900" indent="-342900" algn="ctr"/>
            <a:r>
              <a:rPr lang="ru-RU" sz="2400" dirty="0" smtClean="0">
                <a:solidFill>
                  <a:srgbClr val="C00000"/>
                </a:solidFill>
              </a:rPr>
              <a:t>обществознание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499992" y="4581128"/>
            <a:ext cx="0" cy="792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476672"/>
            <a:ext cx="3168352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Администрация школы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1628800"/>
            <a:ext cx="2880320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Учителя-предметники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08104" y="1628800"/>
            <a:ext cx="2880320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Классные руководители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3429000"/>
            <a:ext cx="1008112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ШМО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3768" y="2492896"/>
            <a:ext cx="2088232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Индивидуальная работа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hlinkClick r:id="rId2" action="ppaction://hlinkfile"/>
          </p:cNvPr>
          <p:cNvSpPr txBox="1"/>
          <p:nvPr/>
        </p:nvSpPr>
        <p:spPr>
          <a:xfrm>
            <a:off x="323528" y="2492896"/>
            <a:ext cx="165618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Экспертный совет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8024" y="2492896"/>
            <a:ext cx="1728192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Родительские собрания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3429000"/>
            <a:ext cx="1656184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Профсовет 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76256" y="2492896"/>
            <a:ext cx="2088232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Индивидуальная работа</a:t>
            </a:r>
            <a:endParaRPr lang="ru-RU" sz="2000" dirty="0">
              <a:solidFill>
                <a:srgbClr val="C0000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3779912" y="1340768"/>
            <a:ext cx="576064" cy="465147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860032" y="1340768"/>
            <a:ext cx="648072" cy="504056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1187624" y="2060848"/>
            <a:ext cx="576064" cy="465147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555776" y="2060848"/>
            <a:ext cx="792088" cy="504056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2195736" y="2060848"/>
            <a:ext cx="0" cy="1224136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5652120" y="2060848"/>
            <a:ext cx="576064" cy="465147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10" idx="0"/>
          </p:cNvCxnSpPr>
          <p:nvPr/>
        </p:nvCxnSpPr>
        <p:spPr>
          <a:xfrm>
            <a:off x="7092280" y="2060848"/>
            <a:ext cx="828092" cy="432048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732240" y="2060848"/>
            <a:ext cx="0" cy="1296144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131840" y="4725144"/>
            <a:ext cx="3024336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Учащиеся 9, 11 классов</a:t>
            </a:r>
            <a:endParaRPr lang="ru-RU" sz="2000" dirty="0">
              <a:solidFill>
                <a:srgbClr val="C00000"/>
              </a:solidFill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467544" y="3284984"/>
            <a:ext cx="2592288" cy="1800200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6228184" y="3284984"/>
            <a:ext cx="2304256" cy="1800200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2627784" y="3861048"/>
            <a:ext cx="1440160" cy="864096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>
            <a:off x="5292080" y="3861048"/>
            <a:ext cx="720080" cy="864096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4283968" y="3284984"/>
            <a:ext cx="0" cy="1368152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5004048" y="3284984"/>
            <a:ext cx="0" cy="1296144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915816" y="5661248"/>
            <a:ext cx="3672408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Успешная сдача экзаменов</a:t>
            </a:r>
            <a:endParaRPr lang="ru-RU" sz="2400" dirty="0">
              <a:solidFill>
                <a:srgbClr val="C00000"/>
              </a:solidFill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4572000" y="5157192"/>
            <a:ext cx="0" cy="432048"/>
          </a:xfrm>
          <a:prstGeom prst="straightConnector1">
            <a:avLst/>
          </a:prstGeom>
          <a:ln w="28575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3851920" y="1988840"/>
            <a:ext cx="1584176" cy="15969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20689"/>
            <a:ext cx="8496944" cy="60016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solidFill>
                  <a:srgbClr val="FF0000"/>
                </a:solidFill>
              </a:rPr>
              <a:t>Материалы для подготовки к итоговой аттестации</a:t>
            </a:r>
          </a:p>
          <a:p>
            <a:pPr algn="r"/>
            <a:r>
              <a:rPr lang="ru-RU" sz="2000" dirty="0" smtClean="0">
                <a:solidFill>
                  <a:srgbClr val="FF0000"/>
                </a:solidFill>
              </a:rPr>
              <a:t> на Интернет – представительстве</a:t>
            </a:r>
          </a:p>
          <a:p>
            <a:pPr algn="r"/>
            <a:r>
              <a:rPr lang="ru-RU" sz="2000" dirty="0" smtClean="0">
                <a:solidFill>
                  <a:srgbClr val="FF0000"/>
                </a:solidFill>
              </a:rPr>
              <a:t>  МБОУ Чухломская СОШ им. А.А.Яковлева</a:t>
            </a:r>
          </a:p>
          <a:p>
            <a:r>
              <a:rPr lang="ru-RU" sz="1200" dirty="0" smtClean="0">
                <a:solidFill>
                  <a:srgbClr val="FF0000"/>
                </a:solidFill>
              </a:rPr>
              <a:t> </a:t>
            </a:r>
          </a:p>
          <a:p>
            <a:r>
              <a:rPr lang="ru-RU" sz="1400" dirty="0" smtClean="0"/>
              <a:t>· Готовимся к экзаменам </a:t>
            </a:r>
          </a:p>
          <a:p>
            <a:r>
              <a:rPr lang="ru-RU" sz="1400" u="sng" dirty="0" smtClean="0">
                <a:hlinkClick r:id="rId2"/>
              </a:rPr>
              <a:t>http://www.koipkro.kostroma.ru/chuhloma/shoolchuh/DocLib13/%D0%95%D0%93%D0%AD%20%D0%B8%20%D0%93%D0%98%D0%90.aspx?PageView=Shared&amp;DisplayMode=Design</a:t>
            </a:r>
            <a:endParaRPr lang="ru-RU" sz="1400" dirty="0" smtClean="0"/>
          </a:p>
          <a:p>
            <a:r>
              <a:rPr lang="ru-RU" sz="1400" dirty="0" smtClean="0"/>
              <a:t> </a:t>
            </a:r>
          </a:p>
          <a:p>
            <a:r>
              <a:rPr lang="ru-RU" sz="1400" dirty="0" smtClean="0"/>
              <a:t>· Сдаём ЕГЭ по русскому языку (из опыта работы учителя русского языка и литературы высшей категории </a:t>
            </a:r>
            <a:r>
              <a:rPr lang="ru-RU" sz="1400" dirty="0" err="1" smtClean="0"/>
              <a:t>Криночкиной</a:t>
            </a:r>
            <a:r>
              <a:rPr lang="ru-RU" sz="1400" dirty="0" smtClean="0"/>
              <a:t>  Е.Н.) </a:t>
            </a:r>
            <a:r>
              <a:rPr lang="ru-RU" sz="1400" u="sng" dirty="0" smtClean="0">
                <a:hlinkClick r:id="rId3"/>
              </a:rPr>
              <a:t>http://www.koipkro.kostroma.ru/Chuhloma/shoolchuh/uch/DocLib3/litera.aspx?PageView=Shared</a:t>
            </a:r>
            <a:endParaRPr lang="ru-RU" sz="1400" dirty="0" smtClean="0"/>
          </a:p>
          <a:p>
            <a:r>
              <a:rPr lang="ru-RU" sz="1400" dirty="0" smtClean="0"/>
              <a:t> </a:t>
            </a:r>
          </a:p>
          <a:p>
            <a:r>
              <a:rPr lang="ru-RU" sz="1400" dirty="0" smtClean="0"/>
              <a:t>· Рабочая программа по русскому языку, 9 класс; материалы для подготовки к ГИА   (из опыта работы учителя русского языка и литературы высшей категории Меньшиковой Е.В.)</a:t>
            </a:r>
            <a:r>
              <a:rPr lang="ru-RU" sz="1400" u="sng" dirty="0" smtClean="0">
                <a:hlinkClick r:id="rId4"/>
              </a:rPr>
              <a:t>http://www.koipkro.kostroma.ru/Chuhloma/shoolchuh/uch/DocLib3/%D0%9C%D0%B5%D0%BD%D1%8C%D1%88%D0%B8%D0%BA%D0%BE%D0%B2%D0%B0.aspx?PageView=Shared</a:t>
            </a:r>
            <a:endParaRPr lang="ru-RU" sz="1400" dirty="0" smtClean="0"/>
          </a:p>
          <a:p>
            <a:r>
              <a:rPr lang="ru-RU" sz="1400" dirty="0" smtClean="0"/>
              <a:t>· Материалы для подготовки к экзамену по обществознанию  (из опыта работы учителя истории и обществознания  высшей категории </a:t>
            </a:r>
            <a:r>
              <a:rPr lang="ru-RU" sz="1400" dirty="0" err="1" smtClean="0"/>
              <a:t>Задунаевской</a:t>
            </a:r>
            <a:r>
              <a:rPr lang="ru-RU" sz="1400" dirty="0" smtClean="0"/>
              <a:t> Т.С.) </a:t>
            </a:r>
            <a:r>
              <a:rPr lang="ru-RU" sz="1400" u="sng" dirty="0" smtClean="0">
                <a:hlinkClick r:id="rId5"/>
              </a:rPr>
              <a:t>http://www.koipkro.kostroma.ru/chuhloma/shoolchuh/uch/DocLib3/%D0%97%D0%B0%D0%B4%D1%83%D0%BD%D0%B0%D0%B5%D0%B2%D1%81%D0%BA%D0%B0%D1%8F%20%D0%A2.aspx?PageView=Shared</a:t>
            </a:r>
            <a:endParaRPr lang="ru-RU" sz="1400" dirty="0" smtClean="0"/>
          </a:p>
          <a:p>
            <a:r>
              <a:rPr lang="ru-RU" sz="1400" dirty="0" smtClean="0"/>
              <a:t>· Материалы для подготовки к экзамену по географии (из опыта работы учителя  географии высшей категории Лебедевой Т.Ю.) </a:t>
            </a:r>
            <a:r>
              <a:rPr lang="ru-RU" sz="1400" u="sng" dirty="0" smtClean="0">
                <a:hlinkClick r:id="rId6"/>
              </a:rPr>
              <a:t>http://www.koipkro.kostroma.ru/Chuhloma/shoolchuh/uch/DocLib3/%D0%9B%D0%B5%D0%B1%D0%B5%D0%B4%D0%B5%D0%B2%D0%B0_%D0%A2_%D0%AE.aspx?PageView=Shared</a:t>
            </a:r>
            <a:endParaRPr lang="ru-RU" sz="1400" dirty="0" smtClean="0"/>
          </a:p>
          <a:p>
            <a:r>
              <a:rPr lang="ru-RU" sz="1400" dirty="0" smtClean="0"/>
              <a:t> 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3" name="Picture 5" descr="логотип-школы1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1403648" y="260648"/>
            <a:ext cx="841375" cy="143986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T4CTUPCNHN5M-773675579-11</_dlc_DocId>
    <_dlc_DocIdUrl xmlns="c71519f2-859d-46c1-a1b6-2941efed936d">
      <Url>http://edu-sps.koiro.local/chuhloma/shoolchuh/_layouts/15/DocIdRedir.aspx?ID=T4CTUPCNHN5M-773675579-11</Url>
      <Description>T4CTUPCNHN5M-773675579-11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7A4F40F63E02B48B9721EB40D8EB3E0" ma:contentTypeVersion="1" ma:contentTypeDescription="Создание документа." ma:contentTypeScope="" ma:versionID="88c012a48556f06f55e9a21ba872508b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5E79F8B-8CFD-49AB-AA6D-9674A83A49F1}"/>
</file>

<file path=customXml/itemProps2.xml><?xml version="1.0" encoding="utf-8"?>
<ds:datastoreItem xmlns:ds="http://schemas.openxmlformats.org/officeDocument/2006/customXml" ds:itemID="{A20B631B-6C9D-4781-9F10-859C82057008}"/>
</file>

<file path=customXml/itemProps3.xml><?xml version="1.0" encoding="utf-8"?>
<ds:datastoreItem xmlns:ds="http://schemas.openxmlformats.org/officeDocument/2006/customXml" ds:itemID="{23DE242F-AF2E-4D6D-97BF-C79E5DE07B96}"/>
</file>

<file path=customXml/itemProps4.xml><?xml version="1.0" encoding="utf-8"?>
<ds:datastoreItem xmlns:ds="http://schemas.openxmlformats.org/officeDocument/2006/customXml" ds:itemID="{698F2740-F8A9-4C80-BECF-89D89279B1AD}"/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115</Words>
  <Application>Microsoft Office PowerPoint</Application>
  <PresentationFormat>Экран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Меньшикова</cp:lastModifiedBy>
  <cp:revision>16</cp:revision>
  <dcterms:created xsi:type="dcterms:W3CDTF">2011-11-07T12:38:24Z</dcterms:created>
  <dcterms:modified xsi:type="dcterms:W3CDTF">2011-11-24T18:20:41Z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0x01010027A4F40F63E02B48B9721EB40D8EB3E0</vt:lpwstr>
  </property>
  <property fmtid="{D5CDD505-2E9C-101B-9397-08002B2CF9AE}" pid="3" name="_dlc_DocIdItemGuid">
    <vt:lpwstr>d5645908-abde-4533-9e73-6ebb5c321024</vt:lpwstr>
  </property>
</Properties>
</file>