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64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" y="471488"/>
            <a:ext cx="81915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040" y="1052736"/>
            <a:ext cx="32797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105273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«Проблемные» родители — не вина ребенка, а его беда и несчастье. Жестокое обращение с детьми — это не только побои, нанесение ран, сексуальные домогательства и другие способы, которыми взрослые люди калечат ребенка. Это унижение, издевательства, различные формы пренебрежения, которые ранят детскую душу.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7025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План работы по  правовому просвещению родителей </a:t>
            </a:r>
          </a:p>
          <a:p>
            <a:r>
              <a:rPr lang="ru-RU" sz="2400" dirty="0" smtClean="0"/>
              <a:t>Оформление стенда «Защита прав детей в семье» </a:t>
            </a:r>
            <a:br>
              <a:rPr lang="ru-RU" sz="2400" dirty="0" smtClean="0"/>
            </a:br>
            <a:r>
              <a:rPr lang="ru-RU" sz="2400" dirty="0" smtClean="0"/>
              <a:t>Консультация-беседа с проведением анкетирования родителей «Я и мой ребенок».</a:t>
            </a:r>
            <a:br>
              <a:rPr lang="ru-RU" sz="2400" dirty="0" smtClean="0"/>
            </a:br>
            <a:r>
              <a:rPr lang="ru-RU" sz="2400" dirty="0" smtClean="0"/>
              <a:t>Выставка семейных работ «Мама, папа, я — счастливая семья».</a:t>
            </a:r>
            <a:br>
              <a:rPr lang="ru-RU" sz="2400" dirty="0" smtClean="0"/>
            </a:br>
            <a:r>
              <a:rPr lang="ru-RU" sz="2400" dirty="0" smtClean="0"/>
              <a:t>Консультация «Типы родительской любви».</a:t>
            </a:r>
            <a:br>
              <a:rPr lang="ru-RU" sz="2400" dirty="0" smtClean="0"/>
            </a:br>
            <a:r>
              <a:rPr lang="ru-RU" sz="2400" dirty="0" smtClean="0"/>
              <a:t>Анкетирование родителей «Мой ребенок и его индивидуальные особенности».</a:t>
            </a:r>
            <a:br>
              <a:rPr lang="ru-RU" sz="2400" dirty="0" smtClean="0"/>
            </a:br>
            <a:r>
              <a:rPr lang="ru-RU" sz="2400" dirty="0" smtClean="0"/>
              <a:t>Посещение семей с целью оценки взаимодействия взрослых с ребенком.</a:t>
            </a:r>
            <a:br>
              <a:rPr lang="ru-RU" sz="2400" dirty="0" smtClean="0"/>
            </a:br>
            <a:r>
              <a:rPr lang="ru-RU" sz="2400" dirty="0" smtClean="0"/>
              <a:t>Памятка для родителей «Жестокое обращение с детьми: что это такое?».</a:t>
            </a:r>
            <a:br>
              <a:rPr lang="ru-RU" sz="2400" dirty="0" smtClean="0"/>
            </a:br>
            <a:r>
              <a:rPr lang="ru-RU" sz="2400" dirty="0" smtClean="0"/>
              <a:t>Родительское собрание «Особенности психического развития младшего школьника».</a:t>
            </a:r>
            <a:br>
              <a:rPr lang="ru-RU" sz="2400" dirty="0" smtClean="0"/>
            </a:br>
            <a:r>
              <a:rPr lang="ru-RU" sz="2400" dirty="0" smtClean="0"/>
              <a:t>Совместные физкультурные праздники («Мама, папа, я —спортивная семья»).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2562597" cy="261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536" y="476672"/>
            <a:ext cx="84249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Право ребенка на жизнь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Право ребенка на всестороннее развитие и уважение человеческого достоинства.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Право ребенка на самостоятельное обращение в орган опеки попечительства за защитой своих прав.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Право быть заслушанным в ходе любого судебного или административного заседания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Право ребенка на имя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396906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560" y="332656"/>
            <a:ext cx="824542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Право ребенка на безопасность и ненасилие в семье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 Право ребенка  на защиту.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Установление  происхождения от матери и отца. Обеспечение  достаточной степени защищенности и психологического комфорта в семье.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 Право ребенка выражать свое мнение. Право ребенка быть услышанным.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Право ребенка на имя, фамилию и отчество. Изменение имени и фамилии ребенка.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Право ребенка жить и воспитываться в семье.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3501008"/>
            <a:ext cx="4464496" cy="299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1520" y="476672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Право ребенка на общение с обоими родителями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Права ребенка на общение  с отдельно проживающими родителями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Право ребенка на труд.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Права ребенка на образование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 Право на  охрану здоровья и отдых.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717032"/>
            <a:ext cx="5972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Семья может являться как положительным так и отрицательным фактором воспитания. Положительное воздействие на личность ребенка состоит в том, что никто, кроме самых близких для него людей - матери, отца, дедушки, бабушки, сестры, брата, не относится к ребенку лучше, не любит его так и не заботится столько о нем. Но и никакой другой социальный институт не может нанести столько вреда в воспитании детей, сколько может сделать семья.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2C562729BF1440ADE706426A6014E2" ma:contentTypeVersion="1" ma:contentTypeDescription="Создание документа." ma:contentTypeScope="" ma:versionID="7bdea91400511378c5cc78bdc4b12283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T4CTUPCNHN5M-2106061702-7</_dlc_DocId>
    <_dlc_DocIdUrl xmlns="c71519f2-859d-46c1-a1b6-2941efed936d">
      <Url>http://edu-sps.koiro.local/chuhloma/shoolchuh/_layouts/15/DocIdRedir.aspx?ID=T4CTUPCNHN5M-2106061702-7</Url>
      <Description>T4CTUPCNHN5M-2106061702-7</Description>
    </_dlc_DocIdUrl>
  </documentManagement>
</p:properties>
</file>

<file path=customXml/itemProps1.xml><?xml version="1.0" encoding="utf-8"?>
<ds:datastoreItem xmlns:ds="http://schemas.openxmlformats.org/officeDocument/2006/customXml" ds:itemID="{2E1A6CCF-F4CB-4F17-9460-B0D685B70855}"/>
</file>

<file path=customXml/itemProps2.xml><?xml version="1.0" encoding="utf-8"?>
<ds:datastoreItem xmlns:ds="http://schemas.openxmlformats.org/officeDocument/2006/customXml" ds:itemID="{238FD924-DED1-43EB-BA60-877B064DACC8}"/>
</file>

<file path=customXml/itemProps3.xml><?xml version="1.0" encoding="utf-8"?>
<ds:datastoreItem xmlns:ds="http://schemas.openxmlformats.org/officeDocument/2006/customXml" ds:itemID="{21BDDB97-AAFF-4546-B7C5-B176F23FC2C9}"/>
</file>

<file path=customXml/itemProps4.xml><?xml version="1.0" encoding="utf-8"?>
<ds:datastoreItem xmlns:ds="http://schemas.openxmlformats.org/officeDocument/2006/customXml" ds:itemID="{8B9C0DCF-67E5-4091-BE6E-568E435AB4E4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Аксон</dc:creator>
  <cp:lastModifiedBy>Аксон</cp:lastModifiedBy>
  <cp:revision>13</cp:revision>
  <dcterms:created xsi:type="dcterms:W3CDTF">2012-10-26T08:05:32Z</dcterms:created>
  <dcterms:modified xsi:type="dcterms:W3CDTF">2012-10-26T10:56:01Z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0x010100DE2C562729BF1440ADE706426A6014E2</vt:lpwstr>
  </property>
  <property fmtid="{D5CDD505-2E9C-101B-9397-08002B2CF9AE}" pid="3" name="_dlc_DocIdItemGuid">
    <vt:lpwstr>7d12adac-d8bc-4754-8609-c60ee9068bf8</vt:lpwstr>
  </property>
</Properties>
</file>