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58" r:id="rId4"/>
    <p:sldId id="257" r:id="rId5"/>
    <p:sldId id="266" r:id="rId6"/>
    <p:sldId id="260" r:id="rId7"/>
    <p:sldId id="261" r:id="rId8"/>
    <p:sldId id="265" r:id="rId9"/>
    <p:sldId id="263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0"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9" autoAdjust="0"/>
  </p:normalViewPr>
  <p:slideViewPr>
    <p:cSldViewPr>
      <p:cViewPr varScale="1">
        <p:scale>
          <a:sx n="103" d="100"/>
          <a:sy n="103" d="100"/>
        </p:scale>
        <p:origin x="-1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41835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Проектная работа ученика 2б класса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Медведева Артема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на тему: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«Увлечения моих родителей. Мой папа- филателист»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6" name="Содержимое 5" descr="P103035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071670" y="2143116"/>
            <a:ext cx="4857784" cy="435771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 spd="med" advClick="0" advTm="3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dirty="0" smtClean="0"/>
              <a:t>Стихотворение про марки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Однажды папа мне сказал,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Что в детстве марки собирал.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С папы я беру пример: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Стал я коллекционер!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Счастлив я и очень горд!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Собирать стал марки «спорт»-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Хороши коньки и лыжи,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Но теперь мне космос ближе!</a:t>
            </a: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5" name="Содержимое 4" descr="P1030342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970328" y="2045493"/>
            <a:ext cx="4321193" cy="252651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endParaRPr lang="ru-RU" dirty="0" smtClean="0">
              <a:solidFill>
                <a:schemeClr val="tx2"/>
              </a:solidFill>
            </a:endParaRP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Я взял у папы каталог,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Собрал про космос все, что смог!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На марках звезды и планеты,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И метеоры, и кометы…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И на ракете я лечу…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Я космонавтом стать хочу!</a:t>
            </a:r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Осуществи свои мечты, Филателистом стань и ты!</a:t>
            </a: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5" name="Содержимое 4" descr="P1030342.JPG"/>
          <p:cNvPicPr>
            <a:picLocks noGrp="1" noChangeAspect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643306" y="1785926"/>
            <a:ext cx="5111750" cy="32861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diamond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Цель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Узнать, что такое филателия.</a:t>
            </a:r>
          </a:p>
          <a:p>
            <a:r>
              <a:rPr lang="ru-RU" sz="4400" dirty="0" smtClean="0"/>
              <a:t>Какие бывают марки?</a:t>
            </a:r>
          </a:p>
          <a:p>
            <a:r>
              <a:rPr lang="ru-RU" sz="4400" dirty="0" smtClean="0"/>
              <a:t>Зачем нужны марки?</a:t>
            </a:r>
            <a:endParaRPr lang="ru-RU" sz="44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/>
              <a:t> </a:t>
            </a:r>
          </a:p>
          <a:p>
            <a:pPr algn="ctr"/>
            <a:endParaRPr lang="ru-RU" sz="1800" dirty="0" smtClean="0"/>
          </a:p>
          <a:p>
            <a:pPr algn="ctr"/>
            <a:r>
              <a:rPr lang="ru-RU" sz="1800" dirty="0" smtClean="0">
                <a:solidFill>
                  <a:schemeClr val="tx2"/>
                </a:solidFill>
              </a:rPr>
              <a:t>Однажды дома я нашел альбомы с интересными картинками. Я спросил у папы, что это за картинки. Он рассказал, что это почтовые марки. Он с детства собирает эту коллекцию. Я решил расспросить его об этом подробнее. И вот что он мне рассказал</a:t>
            </a:r>
            <a:r>
              <a:rPr lang="ru-RU" sz="1800" dirty="0" smtClean="0">
                <a:solidFill>
                  <a:schemeClr val="accent1"/>
                </a:solidFill>
              </a:rPr>
              <a:t>:</a:t>
            </a:r>
            <a:endParaRPr lang="ru-RU" sz="1800" dirty="0">
              <a:solidFill>
                <a:schemeClr val="accent1"/>
              </a:solidFill>
            </a:endParaRPr>
          </a:p>
        </p:txBody>
      </p:sp>
      <p:pic>
        <p:nvPicPr>
          <p:cNvPr id="5" name="Содержимое 4" descr="P1030350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575050" y="1714487"/>
            <a:ext cx="5111750" cy="41648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«Коллекционирование – один из самых популярных в мире видов увлечений. Люди самозабвенно собирают модели автомобилей, открытки. Увлечение собирать марки называется филателия, а людей, которые собирают марки называют филателистами. </a:t>
            </a:r>
            <a:endParaRPr lang="ru-RU" sz="1800" dirty="0"/>
          </a:p>
        </p:txBody>
      </p:sp>
      <p:pic>
        <p:nvPicPr>
          <p:cNvPr id="4" name="Содержимое 3" descr="P103034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857356" y="2285992"/>
            <a:ext cx="5712374" cy="38576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Филателия, на мой взгляд, самый интересный вид коллекционирования. Маленькая почтовая марка- кусочек истории не только страны – целого мира. Она помогает лучше узнать культуру, географию, технику и  многое другое. </a:t>
            </a:r>
            <a:endParaRPr lang="ru-RU" sz="1800" dirty="0"/>
          </a:p>
        </p:txBody>
      </p:sp>
      <p:pic>
        <p:nvPicPr>
          <p:cNvPr id="5" name="Содержимое 4" descr="P1030326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714348" y="2643182"/>
            <a:ext cx="2567006" cy="3028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Содержимое 5" descr="P1030343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48200" y="2928934"/>
            <a:ext cx="4038600" cy="25717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Тут открывается огромный простор для выбора. Люди собирают животных, птиц и рыб. А можно коллекционировать специальный выпуск марок к олимпийским играм. Собирают даже марки с ошибками. </a:t>
            </a:r>
            <a:endParaRPr lang="ru-RU" sz="1800" dirty="0"/>
          </a:p>
        </p:txBody>
      </p:sp>
      <p:pic>
        <p:nvPicPr>
          <p:cNvPr id="4" name="Содержимое 3" descr="P103034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928794" y="2071678"/>
            <a:ext cx="5569496" cy="42529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Есть марки с темой космос, великие географические открытия, научно-технический прогресс. Марки могут рассказать нам об архитектуре, живописи, искусстве.</a:t>
            </a:r>
            <a:endParaRPr lang="ru-RU" sz="1800" dirty="0"/>
          </a:p>
        </p:txBody>
      </p:sp>
      <p:pic>
        <p:nvPicPr>
          <p:cNvPr id="4" name="Содержимое 3" descr="P1030376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grayscl/>
          </a:blip>
          <a:srcRect/>
          <a:stretch>
            <a:fillRect/>
          </a:stretch>
        </p:blipFill>
        <p:spPr>
          <a:xfrm>
            <a:off x="1645708" y="1935163"/>
            <a:ext cx="5640936" cy="43894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Марки могут быть портретными, пейзажными. В зависимости от размера, марки делятся на большие, средние и маленькие. Известны даже гигантские марки, которые не умещаются на конверт, но их в мире не очень много. У марок бывает различная форма- прямоугольная, квадратная, круглая, овальная, форма ромба». 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1800" dirty="0" smtClean="0"/>
              <a:t>Портрет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/>
              <a:t>Пейзаж</a:t>
            </a:r>
            <a:endParaRPr lang="ru-RU" sz="1800" dirty="0"/>
          </a:p>
        </p:txBody>
      </p:sp>
      <p:pic>
        <p:nvPicPr>
          <p:cNvPr id="7" name="Содержимое 6" descr="P1030323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214414" y="2922786"/>
            <a:ext cx="2857520" cy="30301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Содержимое 7" descr="P1030335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929190" y="2922191"/>
            <a:ext cx="3643338" cy="27928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Марки у моего папы аккуратно разложены в специальные альбомы. Все марки распределены по видам. Каждая марка имеет свое место. Папа бережно относится к своей коллекции.</a:t>
            </a:r>
            <a:endParaRPr lang="ru-RU" sz="1800" dirty="0"/>
          </a:p>
        </p:txBody>
      </p:sp>
      <p:pic>
        <p:nvPicPr>
          <p:cNvPr id="4" name="Содержимое 3" descr="P1030349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571736" y="1935163"/>
            <a:ext cx="4926554" cy="43894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8E0BDC11FE3AE4D92DFA60538ECD16B" ma:contentTypeVersion="1" ma:contentTypeDescription="Создание документа." ma:contentTypeScope="" ma:versionID="31f3506b69d5515faabeed27daf8b259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T4CTUPCNHN5M-430029980-3</_dlc_DocId>
    <_dlc_DocIdUrl xmlns="c71519f2-859d-46c1-a1b6-2941efed936d">
      <Url>http://xn--44-6kcadhwnl3cfdx.xn--p1ai/chuhloma/shoolchuh/_layouts/15/DocIdRedir.aspx?ID=T4CTUPCNHN5M-430029980-3</Url>
      <Description>T4CTUPCNHN5M-430029980-3</Description>
    </_dlc_DocIdUrl>
  </documentManagement>
</p:properties>
</file>

<file path=customXml/itemProps1.xml><?xml version="1.0" encoding="utf-8"?>
<ds:datastoreItem xmlns:ds="http://schemas.openxmlformats.org/officeDocument/2006/customXml" ds:itemID="{B856C46C-7751-4766-8369-B38F52AA61CA}"/>
</file>

<file path=customXml/itemProps2.xml><?xml version="1.0" encoding="utf-8"?>
<ds:datastoreItem xmlns:ds="http://schemas.openxmlformats.org/officeDocument/2006/customXml" ds:itemID="{909458CF-BB42-46D2-8509-8C4DD146883E}"/>
</file>

<file path=customXml/itemProps3.xml><?xml version="1.0" encoding="utf-8"?>
<ds:datastoreItem xmlns:ds="http://schemas.openxmlformats.org/officeDocument/2006/customXml" ds:itemID="{0DA36E65-AC32-4AA6-BE96-9B6DE82C0751}"/>
</file>

<file path=customXml/itemProps4.xml><?xml version="1.0" encoding="utf-8"?>
<ds:datastoreItem xmlns:ds="http://schemas.openxmlformats.org/officeDocument/2006/customXml" ds:itemID="{40C0842F-F61D-4D7D-8B87-E6D652535BEE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</TotalTime>
  <Words>323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Проектная работа ученика 2б класса  Медведева Артема  на тему: «Увлечения моих родителей. Мой папа- филателист»</vt:lpstr>
      <vt:lpstr>   Цель проекта:</vt:lpstr>
      <vt:lpstr>Слайд 3</vt:lpstr>
      <vt:lpstr>«Коллекционирование – один из самых популярных в мире видов увлечений. Люди самозабвенно собирают модели автомобилей, открытки. Увлечение собирать марки называется филателия, а людей, которые собирают марки называют филателистами. </vt:lpstr>
      <vt:lpstr>Филателия, на мой взгляд, самый интересный вид коллекционирования. Маленькая почтовая марка- кусочек истории не только страны – целого мира. Она помогает лучше узнать культуру, географию, технику и  многое другое. </vt:lpstr>
      <vt:lpstr>Тут открывается огромный простор для выбора. Люди собирают животных, птиц и рыб. А можно коллекционировать специальный выпуск марок к олимпийским играм. Собирают даже марки с ошибками. </vt:lpstr>
      <vt:lpstr>Есть марки с темой космос, великие географические открытия, научно-технический прогресс. Марки могут рассказать нам об архитектуре, живописи, искусстве.</vt:lpstr>
      <vt:lpstr> Марки могут быть портретными, пейзажными. В зависимости от размера, марки делятся на большие, средние и маленькие. Известны даже гигантские марки, которые не умещаются на конверт, но их в мире не очень много. У марок бывает различная форма- прямоугольная, квадратная, круглая, овальная, форма ромба». </vt:lpstr>
      <vt:lpstr>Марки у моего папы аккуратно разложены в специальные альбомы. Все марки распределены по видам. Каждая марка имеет свое место. Папа бережно относится к своей коллекции.</vt:lpstr>
      <vt:lpstr>Стихотворение про марки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22</cp:revision>
  <dcterms:created xsi:type="dcterms:W3CDTF">2012-10-22T08:55:33Z</dcterms:created>
  <dcterms:modified xsi:type="dcterms:W3CDTF">2013-06-22T13:13:36Z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0x01010008E0BDC11FE3AE4D92DFA60538ECD16B</vt:lpwstr>
  </property>
  <property fmtid="{D5CDD505-2E9C-101B-9397-08002B2CF9AE}" pid="3" name="_dlc_DocIdItemGuid">
    <vt:lpwstr>6146261f-1781-4978-9410-99629268cf0a</vt:lpwstr>
  </property>
</Properties>
</file>