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79" r:id="rId4"/>
    <p:sldId id="280" r:id="rId5"/>
    <p:sldId id="278" r:id="rId6"/>
    <p:sldId id="265" r:id="rId7"/>
    <p:sldId id="266" r:id="rId8"/>
    <p:sldId id="271" r:id="rId9"/>
    <p:sldId id="267" r:id="rId10"/>
    <p:sldId id="275" r:id="rId11"/>
    <p:sldId id="27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712D-3420-409B-B4B0-8B40ADEEFDD6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3B90D-EA62-4510-866B-4D944436F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3B90D-EA62-4510-866B-4D944436FA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Хотя</a:t>
            </a:r>
            <a:r>
              <a:rPr lang="ru-RU" sz="2000" baseline="0" dirty="0" smtClean="0">
                <a:solidFill>
                  <a:srgbClr val="00B050"/>
                </a:solidFill>
              </a:rPr>
              <a:t> кто такие октябрята, пионеры и комсомольцы, я так и не понял…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3B90D-EA62-4510-866B-4D944436FAA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Аккордеон я дома видел, но вот чтобы на нём кто-нибудь играл…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3B90D-EA62-4510-866B-4D944436FA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8B5E-48C0-4CFC-A97D-7B1FA05A673C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9B24-080E-47A9-9B73-C1D3F6DB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7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4;&#1077;&#1090;&#1089;&#1082;&#1080;&#1081;%20&#1093;&#1086;&#1088;%20-%20&#1064;&#1082;&#1086;&#1083;&#1100;&#1085;&#1099;&#1077;%20&#1075;&#1086;&#1076;&#1099;%20&#1095;&#1091;&#1076;&#1077;&#1089;&#1085;&#1099;&#1077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4;&#1077;&#1090;&#1089;&#1082;&#1080;&#1081;%20&#1093;&#1086;&#1088;%20-%20&#1064;&#1082;&#1086;&#1083;&#1100;&#1085;&#1099;&#1077;%20&#1075;&#1086;&#1076;&#1099;%20&#1095;&#1091;&#1076;&#1077;&#1089;&#1085;&#1099;&#1077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СР._ШК._НА_ЯКОВЛЕВА.jpg"/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Прямоугольник 12"/>
          <p:cNvSpPr/>
          <p:nvPr/>
        </p:nvSpPr>
        <p:spPr>
          <a:xfrm rot="-180000">
            <a:off x="1222991" y="3131019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ПРЕЗЕНТАЦИЯ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ДЕНИСА СОКОЛОВА 2 «Б»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На тему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»МОИ МАМА И ПАПА В ШКОЛЬНЫЕ ГОДЫ»</a:t>
            </a:r>
            <a:endParaRPr lang="ru-RU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0" name="Детский хор - Школьные годы чудесны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86847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Папа был очень спортивный, он занимался бегом, стрельбой , лыжами, баскетболом и всегда был лучшим, у него этих грамот целая пачка !</a:t>
            </a:r>
            <a:endParaRPr lang="ru-RU" sz="2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12" descr="фото-мама 03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428728" y="1643050"/>
            <a:ext cx="2500313" cy="3429000"/>
          </a:xfr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285992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5214942" y="3214687"/>
            <a:ext cx="25781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92" y="2071678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</a:rPr>
              <a:t>А это папин класс.</a:t>
            </a:r>
            <a:endParaRPr lang="ru-RU" sz="4000" i="1" dirty="0">
              <a:solidFill>
                <a:srgbClr val="00B05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71604" y="5367338"/>
            <a:ext cx="6215106" cy="804862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000" i="1" dirty="0" smtClean="0"/>
              <a:t>Я здесь никого не знаю, только вот девочка крайняя слева очень похожа на учительницу 2 «в»…</a:t>
            </a:r>
            <a:endParaRPr lang="ru-RU" sz="2000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Я горжусь, какими были мои родители в школе, и очень хочу чтоб и они мной тоже гордились !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071678"/>
            <a:ext cx="48577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Это моя мама Лена , в школе у неё была другая фамилия-Ильина.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Говорят, я на неё похож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00188"/>
            <a:ext cx="3676291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71625"/>
            <a:ext cx="35004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</a:rPr>
              <a:t>Это мамины оценки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14810" y="214290"/>
            <a:ext cx="4214842" cy="62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2976" y="1435100"/>
            <a:ext cx="3071834" cy="4691063"/>
          </a:xfrm>
        </p:spPr>
        <p:txBody>
          <a:bodyPr vert="horz"/>
          <a:lstStyle/>
          <a:p>
            <a:endParaRPr lang="ru-RU" dirty="0" smtClean="0"/>
          </a:p>
          <a:p>
            <a:r>
              <a:rPr lang="ru-RU" sz="3600" i="1" dirty="0" smtClean="0"/>
              <a:t>   Да, училась мама хорошо, мне бы так…</a:t>
            </a:r>
            <a:endParaRPr lang="ru-RU" sz="3600" i="1" dirty="0"/>
          </a:p>
        </p:txBody>
      </p:sp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786322"/>
            <a:ext cx="5486400" cy="5715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Это похвальный лист- такие давали за успехи в учёбе и примерное поведение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фото-мама 00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307492" y="428604"/>
            <a:ext cx="6407780" cy="414340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У мамы их много…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Детский хор - Школьные годы чудес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42852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1142985"/>
            <a:ext cx="1814493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2571744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3500438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00826" y="4357694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Это всё мама в школьные годы…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Сначала она была октябренком, потом пионеркой, а затем комсомолкой.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Мама очень любила танцевать, и даже закончила музыкальную школу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85926"/>
            <a:ext cx="3000396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1785926"/>
            <a:ext cx="52149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</a:rPr>
              <a:t>А ещё она занималась спортом, делала поделки из ниток- макраме называется и вообще была очень активная </a:t>
            </a:r>
            <a:endParaRPr lang="ru-RU" sz="3200" i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143380"/>
            <a:ext cx="3714776" cy="198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214554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7" y="1928802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А ещё они всем классом ездили в поездки, как здорово!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А это мой папа Саша, на него я тоже похож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682" y="1600200"/>
            <a:ext cx="35157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3412" y="1600200"/>
            <a:ext cx="35281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7000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T4CTUPCNHN5M-430029980-5</_dlc_DocId>
    <_dlc_DocIdUrl xmlns="c71519f2-859d-46c1-a1b6-2941efed936d">
      <Url>http://xn--44-6kcadhwnl3cfdx.xn--p1ai/chuhloma/shoolchuh/_layouts/15/DocIdRedir.aspx?ID=T4CTUPCNHN5M-430029980-5</Url>
      <Description>T4CTUPCNHN5M-430029980-5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E0BDC11FE3AE4D92DFA60538ECD16B" ma:contentTypeVersion="1" ma:contentTypeDescription="Создание документа." ma:contentTypeScope="" ma:versionID="31f3506b69d5515faabeed27daf8b25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A7202-C349-4B81-BFA7-28FC783AD293}"/>
</file>

<file path=customXml/itemProps2.xml><?xml version="1.0" encoding="utf-8"?>
<ds:datastoreItem xmlns:ds="http://schemas.openxmlformats.org/officeDocument/2006/customXml" ds:itemID="{21430455-EFB1-4BFE-9DD0-77F1F9D9EEA1}"/>
</file>

<file path=customXml/itemProps3.xml><?xml version="1.0" encoding="utf-8"?>
<ds:datastoreItem xmlns:ds="http://schemas.openxmlformats.org/officeDocument/2006/customXml" ds:itemID="{87F7B2AB-9A5C-41E2-AF37-7A9B43296B46}"/>
</file>

<file path=customXml/itemProps4.xml><?xml version="1.0" encoding="utf-8"?>
<ds:datastoreItem xmlns:ds="http://schemas.openxmlformats.org/officeDocument/2006/customXml" ds:itemID="{48E49C1A-85F0-4AE3-A6CB-B8FA5EA5A01A}"/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220</Words>
  <Application>Microsoft Office PowerPoint</Application>
  <PresentationFormat>Экран (4:3)</PresentationFormat>
  <Paragraphs>24</Paragraphs>
  <Slides>12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Это моя мама Лена , в школе у неё была другая фамилия-Ильина.  Говорят, я на неё похож</vt:lpstr>
      <vt:lpstr>Это мамины оценки</vt:lpstr>
      <vt:lpstr>Это похвальный лист- такие давали за успехи в учёбе и примерное поведение</vt:lpstr>
      <vt:lpstr>Это всё мама в школьные годы… Сначала она была октябренком, потом пионеркой, а затем комсомолкой.</vt:lpstr>
      <vt:lpstr>Мама очень любила танцевать, и даже закончила музыкальную школу</vt:lpstr>
      <vt:lpstr>А ещё она занималась спортом, делала поделки из ниток- макраме называется и вообще была очень активная </vt:lpstr>
      <vt:lpstr>А ещё они всем классом ездили в поездки, как здорово!</vt:lpstr>
      <vt:lpstr>А это мой папа Саша, на него я тоже похож</vt:lpstr>
      <vt:lpstr>Папа был очень спортивный, он занимался бегом, стрельбой , лыжами, баскетболом и всегда был лучшим, у него этих грамот целая пачка !</vt:lpstr>
      <vt:lpstr>А это папин класс.</vt:lpstr>
      <vt:lpstr>Я горжусь, какими были мои родители в школе, и очень хочу чтоб и они мной тоже гордились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44</cp:revision>
  <dcterms:created xsi:type="dcterms:W3CDTF">2013-04-07T21:41:35Z</dcterms:created>
  <dcterms:modified xsi:type="dcterms:W3CDTF">2013-06-22T13:14:59Z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0x01010008E0BDC11FE3AE4D92DFA60538ECD16B</vt:lpwstr>
  </property>
  <property fmtid="{D5CDD505-2E9C-101B-9397-08002B2CF9AE}" pid="3" name="_dlc_DocIdItemGuid">
    <vt:lpwstr>fcf45d21-e960-48f2-92a9-719ae455332d</vt:lpwstr>
  </property>
</Properties>
</file>