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1"/>
  </p:notesMasterIdLst>
  <p:sldIdLst>
    <p:sldId id="285" r:id="rId2"/>
    <p:sldId id="258" r:id="rId3"/>
    <p:sldId id="260" r:id="rId4"/>
    <p:sldId id="259" r:id="rId5"/>
    <p:sldId id="266" r:id="rId6"/>
    <p:sldId id="267" r:id="rId7"/>
    <p:sldId id="261" r:id="rId8"/>
    <p:sldId id="262" r:id="rId9"/>
    <p:sldId id="268" r:id="rId10"/>
    <p:sldId id="269" r:id="rId11"/>
    <p:sldId id="263" r:id="rId12"/>
    <p:sldId id="264" r:id="rId13"/>
    <p:sldId id="270" r:id="rId14"/>
    <p:sldId id="265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6" autoAdjust="0"/>
  </p:normalViewPr>
  <p:slideViewPr>
    <p:cSldViewPr>
      <p:cViewPr varScale="1">
        <p:scale>
          <a:sx n="101" d="100"/>
          <a:sy n="101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D5079-A46D-4665-AC1E-62C671BC7F4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DD5F-6CC3-4FEA-B0B5-DB347048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31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BDD5F-6CC3-4FEA-B0B5-DB34704829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80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BDD5F-6CC3-4FEA-B0B5-DB34704829D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15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7"/>
            <a:ext cx="8712968" cy="6048671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endParaRPr lang="ru-RU" dirty="0" smtClean="0"/>
          </a:p>
          <a:p>
            <a:pPr marL="18288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Проектная работа на тему</a:t>
            </a:r>
          </a:p>
          <a:p>
            <a:pPr marL="18288" indent="0" algn="ctr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18288" indent="0" algn="ctr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18288" indent="0" algn="ctr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18288" indent="0" algn="ctr">
              <a:buNone/>
            </a:pPr>
            <a:r>
              <a:rPr lang="ru-RU" sz="4400" i="1" dirty="0" smtClean="0">
                <a:solidFill>
                  <a:srgbClr val="FFFF00"/>
                </a:solidFill>
              </a:rPr>
              <a:t>« Вклад моих предков в годы войны»</a:t>
            </a:r>
          </a:p>
          <a:p>
            <a:pPr marL="18288" indent="0" algn="ctr">
              <a:buNone/>
            </a:pPr>
            <a:endParaRPr lang="ru-RU" sz="4400" dirty="0">
              <a:solidFill>
                <a:srgbClr val="FFFF00"/>
              </a:solidFill>
            </a:endParaRPr>
          </a:p>
          <a:p>
            <a:pPr marL="18288" indent="0" algn="ctr">
              <a:buNone/>
            </a:pPr>
            <a:endParaRPr lang="ru-RU" sz="4400" dirty="0" smtClean="0">
              <a:solidFill>
                <a:srgbClr val="FFFF00"/>
              </a:solidFill>
            </a:endParaRPr>
          </a:p>
          <a:p>
            <a:pPr marL="18288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                                                           </a:t>
            </a:r>
          </a:p>
          <a:p>
            <a:pPr marL="18288" indent="0" algn="ctr">
              <a:buNone/>
            </a:pP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                                                      </a:t>
            </a:r>
          </a:p>
          <a:p>
            <a:pPr marL="18288" indent="0" algn="ctr">
              <a:buNone/>
            </a:pP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                                                                  </a:t>
            </a:r>
            <a:r>
              <a:rPr lang="ru-RU" sz="1800" dirty="0">
                <a:solidFill>
                  <a:srgbClr val="FFFF00"/>
                </a:solidFill>
              </a:rPr>
              <a:t>у</a:t>
            </a:r>
            <a:r>
              <a:rPr lang="ru-RU" sz="1800" dirty="0" smtClean="0">
                <a:solidFill>
                  <a:srgbClr val="FFFF00"/>
                </a:solidFill>
              </a:rPr>
              <a:t>ченика  2 «Б» класса Яковлева Даниила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56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4797152"/>
            <a:ext cx="5766916" cy="4892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3573016"/>
            <a:ext cx="4968552" cy="482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User\Рабочий стол\ПРОЕКТ\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277938"/>
            <a:ext cx="6218237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120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-99392"/>
            <a:ext cx="6948264" cy="7344816"/>
          </a:xfrm>
        </p:spPr>
        <p:txBody>
          <a:bodyPr/>
          <a:lstStyle/>
          <a:p>
            <a:pPr marL="18288" indent="0" algn="just">
              <a:buNone/>
            </a:pPr>
            <a:r>
              <a:rPr lang="ru-RU" dirty="0" smtClean="0"/>
              <a:t>Её </a:t>
            </a:r>
            <a:r>
              <a:rPr lang="ru-RU" dirty="0"/>
              <a:t>будущий супруг Владимир Александрович (мой прадедушка) с весны 1941г. </a:t>
            </a:r>
            <a:r>
              <a:rPr lang="ru-RU" dirty="0" smtClean="0"/>
              <a:t>служил в кадровой </a:t>
            </a:r>
            <a:r>
              <a:rPr lang="ru-RU" dirty="0"/>
              <a:t> </a:t>
            </a:r>
            <a:r>
              <a:rPr lang="ru-RU" dirty="0" smtClean="0"/>
              <a:t>  армии </a:t>
            </a:r>
            <a:r>
              <a:rPr lang="ru-RU" dirty="0"/>
              <a:t>в стройбатальоне. Здесь и застала его </a:t>
            </a:r>
            <a:r>
              <a:rPr lang="ru-RU" dirty="0" smtClean="0"/>
              <a:t>война. В составе артиллерийской дивизии, в задачу которой входило пробивать оборону противника под Духовщиной, Витебском, Кенигсбергом, воевал кадровый солдат.</a:t>
            </a:r>
          </a:p>
          <a:p>
            <a:pPr marL="18288" indent="0" algn="just">
              <a:buNone/>
            </a:pPr>
            <a:r>
              <a:rPr lang="ru-RU" dirty="0" smtClean="0"/>
              <a:t>-Трудным «орешком» оказалась крепость Кенигсберг, - вспоминал Владимир Александрович.</a:t>
            </a:r>
          </a:p>
          <a:p>
            <a:pPr marL="18288" indent="0" algn="just">
              <a:buNone/>
            </a:pPr>
            <a:r>
              <a:rPr lang="ru-RU" dirty="0" smtClean="0"/>
              <a:t>-Помню ночной бой, когда её брали. Всю ночь били из всех видов орудий.</a:t>
            </a:r>
          </a:p>
          <a:p>
            <a:pPr marL="18288" indent="0" algn="just">
              <a:buNone/>
            </a:pPr>
            <a:r>
              <a:rPr lang="ru-RU" dirty="0" smtClean="0"/>
              <a:t>Владимир Александрович был опытным слесарем. Много занимался ремонтом орудий и пушек разного калибра.</a:t>
            </a:r>
          </a:p>
          <a:p>
            <a:pPr marL="18288" indent="0" algn="just">
              <a:buNone/>
            </a:pPr>
            <a:r>
              <a:rPr lang="ru-RU" dirty="0" smtClean="0"/>
              <a:t>В тяжелых боях под Духовщиной получил ранение, находился на излечении у партизан и снова в бой. За ратный подвиг на этом участке фронта был удостоен медали «За боевые заслуги». Свой боевой путь артиллерист Воронов завершил под Вильнюсом.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2050" name="Picture 2" descr="C:\Documents and Settings\User\Рабочий стол\ПРОЕКТ\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758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850"/>
            <a:ext cx="8640960" cy="223224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В 1945г. Владимир Александрович возвратился в родные места. Здесь он и встретил свою будущую супругу. В 1947г. Владимир Александрович и Анна Алексеевна стали мужем и женой. Долог был их путь к этому счастью. Но через все преграды невзгод и лишений, после общей Победы над фашистской нечистью они нашли друг друга.</a:t>
            </a:r>
            <a:endParaRPr lang="ru-RU" dirty="0"/>
          </a:p>
        </p:txBody>
      </p:sp>
      <p:pic>
        <p:nvPicPr>
          <p:cNvPr id="3074" name="Picture 2" descr="C:\Documents and Settings\User\Рабочий стол\ПРОЕКТ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7444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437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1"/>
            <a:ext cx="3816424" cy="3672407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endParaRPr lang="ru-RU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8288" indent="0" algn="ctr">
              <a:buNone/>
            </a:pP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8288" indent="0" algn="ctr">
              <a:buNone/>
            </a:pPr>
            <a:endParaRPr lang="ru-RU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8288" indent="0" algn="ctr">
              <a:buNone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Их боевой путь и ратные подвиги отмечены многими наградами Родины, благодарностями и грамотами командования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2" name="Picture 2" descr="C:\Documents and Settings\User\Рабочий стол\ПРОЕКТ\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973637" cy="66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30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2133600" y="3068960"/>
            <a:ext cx="5030688" cy="7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5896" y="4876800"/>
            <a:ext cx="2016224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User\Рабочий стол\ПРОЕКТ\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612" y="116632"/>
            <a:ext cx="5692775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ПРОЕКТ\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221088"/>
            <a:ext cx="4896544" cy="24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54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Рабочий стол\ПРОЕКТ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4208302" cy="61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\Рабочий стол\ПРОЕКТ\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807" y="260648"/>
            <a:ext cx="4807595" cy="61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103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543800" cy="43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User\Рабочий стол\ПРОЕКТ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403244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User\Рабочий стол\ПРОЕКТ\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3"/>
            <a:ext cx="471144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User\Рабочий стол\ПРОЕКТ\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902" y="3501008"/>
            <a:ext cx="459360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169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085184"/>
            <a:ext cx="7543800" cy="360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User\Рабочий стол\ПРОЕКТ\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5170932" cy="35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27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Рабочий стол\ПРОЕКТ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536504" cy="64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88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User\Рабочий стол\ПРОЕКТ\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8091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81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-171400"/>
            <a:ext cx="1876687" cy="27531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80000" flipH="1">
            <a:off x="107504" y="3371856"/>
            <a:ext cx="9036496" cy="164132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Великая Отечественная война </a:t>
            </a:r>
            <a:b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22 июня 194</a:t>
            </a:r>
            <a:r>
              <a:rPr 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1</a:t>
            </a: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 г – 9 мая 1945 г.</a:t>
            </a:r>
            <a:b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4"/>
            <a:ext cx="327342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4393425"/>
            <a:ext cx="285994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4286256"/>
            <a:ext cx="34290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67512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User\Рабочий стол\ПРОЕКТ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5585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3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ПРОЕКТ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57632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63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User\Рабочий стол\ПРОЕКТ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Documents and Settings\User\Рабочий стол\ПРОЕКТ\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6851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175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User\Рабочий стол\ПРОЕКТ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405556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ocuments and Settings\User\Рабочий стол\ПРОЕКТ\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698875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Documents and Settings\User\Рабочий стол\ПРОЕКТ\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515302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701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User\Рабочий стол\ПРОЕКТ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4" y="97260"/>
            <a:ext cx="432048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Documents and Settings\User\Рабочий стол\ПРОЕКТ\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44008" cy="64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29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1"/>
            <a:ext cx="5688632" cy="3240360"/>
          </a:xfrm>
        </p:spPr>
        <p:txBody>
          <a:bodyPr>
            <a:normAutofit fontScale="92500" lnSpcReduction="20000"/>
          </a:bodyPr>
          <a:lstStyle/>
          <a:p>
            <a:pPr marL="18288" indent="0" algn="just">
              <a:buNone/>
            </a:pPr>
            <a:r>
              <a:rPr lang="ru-RU" dirty="0" smtClean="0"/>
              <a:t>Мой прадедушка Калугин Алексей Иванович тоже прошел через всю войну. Был наводчиком 2-го батальона артиллерийского полка.  В 1944г. участвовал в боях 1-го Белорусского фронта. В 1945г.  -  2-го Украинского фронта. В апреле 1945г. </a:t>
            </a:r>
            <a:r>
              <a:rPr lang="ru-RU" dirty="0"/>
              <a:t>б</a:t>
            </a:r>
            <a:r>
              <a:rPr lang="ru-RU" dirty="0" smtClean="0"/>
              <a:t>ыл тяжело ранен и в октябре 1946г. демобилизован на основании Указа Президиума Верховного Совета СССР. Об этом свидетельствуют красноармейская книжка и справка о ранении.</a:t>
            </a:r>
          </a:p>
          <a:p>
            <a:pPr marL="18288" indent="0" algn="just">
              <a:buNone/>
            </a:pPr>
            <a:r>
              <a:rPr lang="ru-RU" dirty="0" smtClean="0"/>
              <a:t>Моя прабабушка Калугина Анна Алексеевна- труженица тыла. В годы войны работала на тракторе, рыла </a:t>
            </a:r>
            <a:r>
              <a:rPr lang="ru-RU" dirty="0"/>
              <a:t>о</a:t>
            </a:r>
            <a:r>
              <a:rPr lang="ru-RU" dirty="0" smtClean="0"/>
              <a:t>копы. Сейчас ей 89 лет.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4941168"/>
            <a:ext cx="2376264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ПРОЕКТ\о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165618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ПРОЕКТ\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702786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16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2160240" cy="2887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869160"/>
            <a:ext cx="2664296" cy="9144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ПРОЕКТ\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2949575" cy="40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ПРОЕКТ\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963" y="1412776"/>
            <a:ext cx="5491163" cy="38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93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ПРОЕКТ\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2646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4744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ПРОЕКТ\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7278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ПРОЕКТ\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7444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479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90e3296e33b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784976" cy="100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часто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перебираю старые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фотографии... </a:t>
            </a:r>
          </a:p>
          <a:p>
            <a:pPr algn="just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 все молоды, веселы... С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ила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характера поражает меня. Как смогли они выстоять, не сломиться и сделать все для Победы?! Я горжусь моими предками: это они подарили жизнь нам и нашей великой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России!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024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85801"/>
            <a:ext cx="7704856" cy="5407495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2013 году исполняется 68 лет со дня окончания Великой Отечественной войны. К сожалению уходит поколение, вынесшее тяжелый груз войны. Мы должны заботиться о них и чтить память о тех кого уже нет в живых.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Нет ни одной семьи, которая осталась бы в стороне от этого события. Не исключение и наша семья. Я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хочу рассказать про своих прадедушках и прабабушках по материнской линии, которые прошли всю Великую Отечественную войну и им посчастливилось вернуться домой живыми. К сожалению многие из них не дожили до моего дня рождения. Но в нашей семье бережно хранится о них память (документы, медали, вырезки из статей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949280"/>
            <a:ext cx="7543800" cy="7200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767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642" y="2176384"/>
            <a:ext cx="9036496" cy="777040"/>
          </a:xfrm>
        </p:spPr>
        <p:txBody>
          <a:bodyPr>
            <a:normAutofit fontScale="25000" lnSpcReduction="20000"/>
          </a:bodyPr>
          <a:lstStyle/>
          <a:p>
            <a:pPr marL="18288" indent="0">
              <a:buNone/>
            </a:pPr>
            <a:r>
              <a:rPr lang="ru-RU" sz="6400" dirty="0" smtClean="0">
                <a:solidFill>
                  <a:srgbClr val="C00000"/>
                </a:solidFill>
              </a:rPr>
              <a:t>Участник Великой Отечественной войны                Участница Великой Отечественной войны</a:t>
            </a:r>
          </a:p>
          <a:p>
            <a:pPr marL="18288" indent="0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Воронов Владимир Александрович         Воронова Анна Алексеевна</a:t>
            </a:r>
          </a:p>
          <a:p>
            <a:pPr marL="18288" indent="0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      11.04.1921г. - 19.04.1990г.                          24.01.1921г. – 03.02.2003г.                                                                                                                                         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Участник Великой Отечественной войны                Труженица тыла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Калугин Алексей Иванович                        Калугина Анна Михайловна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           09.12.1921г. - 08.03.1981г.                                        03.03.1924 г.р.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\Рабочий стол\ПРОЕКТ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2168"/>
            <a:ext cx="16561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ПРОЕКТ\рннп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2168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ПРОЕКТ\ог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1"/>
            <a:ext cx="13681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ПРОЕКТ\о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789041"/>
            <a:ext cx="15121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50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0"/>
            <a:ext cx="7543800" cy="54868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Удостоверение участника войны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Documents and Settings\User\Рабочий стол\ПРОЕКТ\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5485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60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543800" cy="57606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Удостоверение участника войны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C:\Documents and Settings\User\Рабочий стол\ПРОЕКТ\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054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ПРОЕКТ\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903" y="4365103"/>
            <a:ext cx="629126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84196" y="352401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Удостоверение труженицы тыла 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98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4680520" cy="6624737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/>
              <a:t>Моя прабабушка Анна Алексеевна Воронова (в девичестве </a:t>
            </a:r>
            <a:r>
              <a:rPr lang="ru-RU" dirty="0" err="1" smtClean="0"/>
              <a:t>Ушанова</a:t>
            </a:r>
            <a:r>
              <a:rPr lang="ru-RU" dirty="0" smtClean="0"/>
              <a:t>) свой трудовой путь начала с 15-ти лет, поступив в парикмахерскую учеником, а потом стала мастером –парикмахером. Но внезапно нагрянула война. В мае 1942г., вслед за старшими братьями, она ушла защищать Родину. Её направили под г. Тихвин Ленинградской области, где в те дни шла ожесточенная битва за Ленинград. Воевала в составе зенитного батальона по обслуживанию аэродромов. Одновременно постигала азы радиотелеграфии. В свободное от дежурства время она выполняла разные хозяйственные работы. Была парикмахером, стирала белье, причем все это делала в тесных землянках.</a:t>
            </a:r>
            <a:endParaRPr lang="ru-RU" dirty="0"/>
          </a:p>
        </p:txBody>
      </p:sp>
      <p:pic>
        <p:nvPicPr>
          <p:cNvPr id="4099" name="Picture 3" descr="C:\Documents and Settings\User\Рабочий стол\ПРОЕКТ\15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492896"/>
            <a:ext cx="432048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3875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976" y="866328"/>
            <a:ext cx="43924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127350" cy="130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64858" y="2492895"/>
            <a:ext cx="17187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Германия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764704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Так со  своей частью Анна Алексеевна дошла почти до Берлина, а часть ее с боями прошла территорию Литвы, Латвии и вступила в Германию. </a:t>
            </a:r>
          </a:p>
          <a:p>
            <a:pPr algn="just"/>
            <a:r>
              <a:rPr lang="ru-RU" sz="2000" dirty="0" smtClean="0"/>
              <a:t>Она вспоминала: «Не знала тогда, что где-то, совсем рядом с нами, со своей частью шагал и мой суженый». А её будущий супруг был совсем недалеко. Получилось так, что их фронтовые дороги шли параллельно, никогда не пересекаясь, но упорно и настойчиво вели к одной цели.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7535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ПРОЕКТ\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204" y="1124744"/>
            <a:ext cx="6203950" cy="4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3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E0BDC11FE3AE4D92DFA60538ECD16B" ma:contentTypeVersion="1" ma:contentTypeDescription="Создание документа." ma:contentTypeScope="" ma:versionID="31f3506b69d5515faabeed27daf8b259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T4CTUPCNHN5M-430029980-4</_dlc_DocId>
    <_dlc_DocIdUrl xmlns="c71519f2-859d-46c1-a1b6-2941efed936d">
      <Url>http://edu-sps.koiro.local/chuhloma/shoolchuh/_layouts/15/DocIdRedir.aspx?ID=T4CTUPCNHN5M-430029980-4</Url>
      <Description>T4CTUPCNHN5M-430029980-4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B7ADEE6-F0F4-4CA0-81F7-D614B77054C9}"/>
</file>

<file path=customXml/itemProps2.xml><?xml version="1.0" encoding="utf-8"?>
<ds:datastoreItem xmlns:ds="http://schemas.openxmlformats.org/officeDocument/2006/customXml" ds:itemID="{963FF26B-4233-4919-A12A-B7200046F708}"/>
</file>

<file path=customXml/itemProps3.xml><?xml version="1.0" encoding="utf-8"?>
<ds:datastoreItem xmlns:ds="http://schemas.openxmlformats.org/officeDocument/2006/customXml" ds:itemID="{DE7BD91C-059F-4E00-81AE-12A66ED2918B}"/>
</file>

<file path=customXml/itemProps4.xml><?xml version="1.0" encoding="utf-8"?>
<ds:datastoreItem xmlns:ds="http://schemas.openxmlformats.org/officeDocument/2006/customXml" ds:itemID="{0F97BC73-D30B-43FD-8EBC-0B23094583E1}"/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550</TotalTime>
  <Words>718</Words>
  <Application>Microsoft Office PowerPoint</Application>
  <PresentationFormat>Экран (4:3)</PresentationFormat>
  <Paragraphs>59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Базовая</vt:lpstr>
      <vt:lpstr>Слайд 1</vt:lpstr>
      <vt:lpstr>Великая Отечественная война  22 июня 1941 г – 9 мая 1945 г. </vt:lpstr>
      <vt:lpstr>Слайд 3</vt:lpstr>
      <vt:lpstr>Участник Великой Отечественной войны                Труженица тыла Калугин Алексей Иванович                        Калугина Анна Михайловна               09.12.1921г. - 08.03.1981г.                                        03.03.1924 г.р.</vt:lpstr>
      <vt:lpstr>Удостоверение участника войны</vt:lpstr>
      <vt:lpstr>Удостоверение участника войны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53</cp:revision>
  <dcterms:modified xsi:type="dcterms:W3CDTF">2013-06-22T13:15:42Z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0x01010008E0BDC11FE3AE4D92DFA60538ECD16B</vt:lpwstr>
  </property>
  <property fmtid="{D5CDD505-2E9C-101B-9397-08002B2CF9AE}" pid="3" name="_dlc_DocIdItemGuid">
    <vt:lpwstr>6d0af81e-26c2-4865-8035-99670861385c</vt:lpwstr>
  </property>
</Properties>
</file>