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67" r:id="rId10"/>
    <p:sldId id="269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87523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1928802"/>
            <a:ext cx="62865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Совместная деятельность по социально-коммуникативному развитию с использованием  технологии театрализации.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Зайчики-попрыгайчики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1357298"/>
            <a:ext cx="628654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Упражнение «Ручеёк» на снятие эмоционального напряжения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2_6(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240000" cy="1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2_6(3)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3240000" cy="1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2_6(3)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3240000" cy="1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2_6(3) (3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71942"/>
            <a:ext cx="3240000" cy="18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xit" presetSubtype="1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5" y="2643182"/>
            <a:ext cx="6298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Ритуал прощания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2_6(3) (5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2_6(3)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9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2967335"/>
            <a:ext cx="76931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Ритуал приветствия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1_1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1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07194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Сообщение темы занятия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1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1_1 (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1455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1 (5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14338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967335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«Кто во что одет?»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1 (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1_1 (8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1 (9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1_1 (10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1475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xit" presetSubtype="32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61554" y="2967335"/>
            <a:ext cx="4710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Сюрприз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:\Users\Admin\Downloads\MVI_1521_2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1_2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0050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1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гимнастика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2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2 (5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4000" y="1071546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1_2 (8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632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ownloads\MVI_1521_2 (10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4000" y="471488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ownloads\MVI_1521_2 (11)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92893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3" y="2967335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«Паровозик»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3 (1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1_3 (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4000" y="92867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3 (4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6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1_3 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4000" y="478632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ownloads\MVI_1521_3 (16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786058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5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2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2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392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3 (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1_3 (23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1442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3 (24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34936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1_3 (3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000" y="485776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ownloads\MVI_1521_3 (37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07181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ownloads\MVI_1521_3 (30)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307181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4139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Пантомима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Admin\Downloads\MVI_1521_3 (3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MVI_1521_4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000" y="0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MVI_1521_4 (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MVI_1521_4 (5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500306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ownloads\MVI_1521_4 (15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4000" y="3286124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ownloads\MVI_1521_4 (15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29132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ownloads\MVI_1521_4 (18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034936"/>
            <a:ext cx="3240000" cy="18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8" presetClass="exit" presetSubtype="0" accel="5000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T4CTUPCNHN5M-256796007-3922</_dlc_DocId>
    <_dlc_DocIdUrl xmlns="c71519f2-859d-46c1-a1b6-2941efed936d">
      <Url>http://www.eduportal44.ru/chuhloma/rodnik/1/_layouts/15/DocIdRedir.aspx?ID=T4CTUPCNHN5M-256796007-3922</Url>
      <Description>T4CTUPCNHN5M-256796007-3922</Description>
    </_dlc_DocIdUrl>
  </documentManagement>
</p:properties>
</file>

<file path=customXml/itemProps1.xml><?xml version="1.0" encoding="utf-8"?>
<ds:datastoreItem xmlns:ds="http://schemas.openxmlformats.org/officeDocument/2006/customXml" ds:itemID="{E04C602D-2CB7-4820-B683-EC3398AFCF93}"/>
</file>

<file path=customXml/itemProps2.xml><?xml version="1.0" encoding="utf-8"?>
<ds:datastoreItem xmlns:ds="http://schemas.openxmlformats.org/officeDocument/2006/customXml" ds:itemID="{FB349E97-EE55-42D9-8C7D-DA80C628DB5D}"/>
</file>

<file path=customXml/itemProps3.xml><?xml version="1.0" encoding="utf-8"?>
<ds:datastoreItem xmlns:ds="http://schemas.openxmlformats.org/officeDocument/2006/customXml" ds:itemID="{C1777321-9346-4802-AA28-4DB9AC218E58}"/>
</file>

<file path=customXml/itemProps4.xml><?xml version="1.0" encoding="utf-8"?>
<ds:datastoreItem xmlns:ds="http://schemas.openxmlformats.org/officeDocument/2006/customXml" ds:itemID="{3779249E-56F2-40FF-BCC3-C522504C0250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45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2023-11-28T13:22:10Z</dcterms:created>
  <dcterms:modified xsi:type="dcterms:W3CDTF">2023-12-02T11:36:07Z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4666103b-564c-4feb-99d5-5de108791b9e</vt:lpwstr>
  </property>
</Properties>
</file>