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8" r:id="rId5"/>
    <p:sldId id="267" r:id="rId6"/>
    <p:sldId id="269" r:id="rId7"/>
  </p:sldIdLst>
  <p:sldSz cx="9144000" cy="6858000" type="screen4x3"/>
  <p:notesSz cx="6858000" cy="9144000"/>
  <p:embeddedFontLst>
    <p:embeddedFont>
      <p:font typeface="Asessor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3548" autoAdjust="0"/>
  </p:normalViewPr>
  <p:slideViewPr>
    <p:cSldViewPr>
      <p:cViewPr>
        <p:scale>
          <a:sx n="90" d="100"/>
          <a:sy n="90" d="100"/>
        </p:scale>
        <p:origin x="-81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пн 28.03.22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\videoplayback%20(2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9;&#1072;&#1085;&#1103;&#1090;&#1080;&#1077;\&#1057;&#1057;&#1057;&#1056;%20-%20&#1058;&#1072;&#1090;&#1100;&#1103;&#1085;&#1072;%20&#1080;%20&#1057;&#1077;&#1088;&#1075;&#1077;&#1081;%20&#1053;&#1080;&#1082;&#1080;&#1090;&#1080;&#1085;&#1099;%20(&#1082;%20&#1092;%20&#1052;&#1072;&#1083;&#1077;&#1085;&#1100;&#1082;&#1080;&#1081;%20&#1052;&#1091;&#1082;)%20-%20&#1044;&#1086;&#1088;&#1086;&#1075;&#1086;&#1102;%20&#1076;&#1086;&#1073;&#1088;&#1072;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500174"/>
            <a:ext cx="5760640" cy="3396977"/>
            <a:chOff x="1832164" y="2350635"/>
            <a:chExt cx="5732381" cy="29973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94640" y="2350635"/>
              <a:ext cx="4649052" cy="1384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sessor" pitchFamily="82" charset="0"/>
                  <a:cs typeface="Arial" charset="0"/>
                </a:rPr>
                <a:t>«В мире доброты и вежливых слов.»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sessor" pitchFamily="8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4" y="5022057"/>
              <a:ext cx="5732381" cy="32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sessor" pitchFamily="82" charset="0"/>
                  <a:cs typeface="Arial" charset="0"/>
                </a:rPr>
                <a:t>Автор: воспитатель 1 категории Макарова Т.Л.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sessor" pitchFamily="8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3" y="620262"/>
            <a:ext cx="5429288" cy="6095831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839647"/>
            <a:ext cx="6324630" cy="601835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00364" y="1714488"/>
            <a:ext cx="4643470" cy="27860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1643050"/>
            <a:ext cx="4286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«Уважаемые дети, планеты Земля»! Мы жители страны «</a:t>
            </a:r>
            <a:r>
              <a:rPr lang="ru-RU" sz="1600" dirty="0" err="1" smtClean="0"/>
              <a:t>Доброцветик</a:t>
            </a:r>
            <a:r>
              <a:rPr lang="ru-RU" sz="1600" dirty="0" smtClean="0"/>
              <a:t>». В нашей стране мы выращиваем цветы добра. Но вот, однажды, </a:t>
            </a:r>
            <a:r>
              <a:rPr lang="ru-RU" sz="1600" smtClean="0"/>
              <a:t>колдун </a:t>
            </a:r>
            <a:r>
              <a:rPr lang="ru-RU" sz="1600" smtClean="0"/>
              <a:t>заколдовал </a:t>
            </a:r>
            <a:r>
              <a:rPr lang="ru-RU" sz="1600" dirty="0" smtClean="0"/>
              <a:t>наше солнышко! Некоторые из  лучиков он заколдовал и  наложил заклятие - задание. Чтобы наши  цветочки добра могли расти им необходимо солнце, а для этого  задания нужно выполнить. Мы знаем, что вы очень дружные и добрые ребята. Помогите нам, пожалуйста!»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gneuporniy.eps74.ru/Storage/Image/PublicationItem/Image/src/478/hello_html_m518f99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357214"/>
            <a:ext cx="7058003" cy="7058004"/>
          </a:xfrm>
          <a:prstGeom prst="rect">
            <a:avLst/>
          </a:prstGeom>
          <a:noFill/>
        </p:spPr>
      </p:pic>
      <p:pic>
        <p:nvPicPr>
          <p:cNvPr id="1028" name="Picture 4" descr="https://ds05.infourok.ru/uploads/ex/0de8/001222cf-bc928c8f/img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643050"/>
            <a:ext cx="5500662" cy="41254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3356763">
            <a:off x="2211014" y="1174233"/>
            <a:ext cx="2103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вежливых  слов».</a:t>
            </a:r>
            <a:endParaRPr lang="ru-RU" sz="1000" b="1" dirty="0"/>
          </a:p>
        </p:txBody>
      </p:sp>
      <p:pic>
        <p:nvPicPr>
          <p:cNvPr id="1030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75306">
            <a:off x="2088914" y="88657"/>
            <a:ext cx="2166906" cy="21669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198466">
            <a:off x="5471739" y="94604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ласковых слов».</a:t>
            </a:r>
            <a:endParaRPr lang="ru-RU" sz="1000" b="1" dirty="0"/>
          </a:p>
        </p:txBody>
      </p:sp>
      <p:pic>
        <p:nvPicPr>
          <p:cNvPr id="8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35670">
            <a:off x="5104613" y="389738"/>
            <a:ext cx="2166906" cy="21669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219676">
            <a:off x="6174454" y="4390679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добрых дел»</a:t>
            </a:r>
          </a:p>
          <a:p>
            <a:endParaRPr lang="ru-RU" dirty="0"/>
          </a:p>
        </p:txBody>
      </p:sp>
      <p:pic>
        <p:nvPicPr>
          <p:cNvPr id="10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617107">
            <a:off x="5844017" y="3415132"/>
            <a:ext cx="2166906" cy="21669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7434368">
            <a:off x="2217902" y="4882884"/>
            <a:ext cx="342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хороших поступков»</a:t>
            </a:r>
            <a:endParaRPr lang="ru-RU" sz="1000" b="1" dirty="0"/>
          </a:p>
        </p:txBody>
      </p:sp>
      <p:pic>
        <p:nvPicPr>
          <p:cNvPr id="12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8944">
            <a:off x="2602910" y="4817497"/>
            <a:ext cx="2166906" cy="21669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9588627">
            <a:off x="1479320" y="4249296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дружбы»!</a:t>
            </a:r>
            <a:endParaRPr lang="ru-RU" sz="1000" b="1" dirty="0"/>
          </a:p>
        </p:txBody>
      </p:sp>
      <p:pic>
        <p:nvPicPr>
          <p:cNvPr id="14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00800">
            <a:off x="1050307" y="3764959"/>
            <a:ext cx="2166906" cy="216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28659" y="142852"/>
            <a:ext cx="9929882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gneuporniy.eps74.ru/Storage/Image/PublicationItem/Image/src/478/hello_html_m518f99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357214"/>
            <a:ext cx="7058003" cy="7058004"/>
          </a:xfrm>
          <a:prstGeom prst="rect">
            <a:avLst/>
          </a:prstGeom>
          <a:noFill/>
        </p:spPr>
      </p:pic>
      <p:pic>
        <p:nvPicPr>
          <p:cNvPr id="1028" name="Picture 4" descr="https://ds05.infourok.ru/uploads/ex/0de8/001222cf-bc928c8f/img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643050"/>
            <a:ext cx="5500662" cy="41254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3356763">
            <a:off x="2211014" y="1174233"/>
            <a:ext cx="2103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вежливых  слов».</a:t>
            </a:r>
            <a:endParaRPr lang="ru-RU" sz="1000" b="1" dirty="0"/>
          </a:p>
        </p:txBody>
      </p:sp>
      <p:sp>
        <p:nvSpPr>
          <p:cNvPr id="6" name="TextBox 5"/>
          <p:cNvSpPr txBox="1"/>
          <p:nvPr/>
        </p:nvSpPr>
        <p:spPr>
          <a:xfrm rot="19198466">
            <a:off x="5471739" y="94604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ласковых слов».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 rot="1219676">
            <a:off x="6174454" y="4390679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добрых дел»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7434368">
            <a:off x="2217902" y="4882884"/>
            <a:ext cx="342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хороших поступков»</a:t>
            </a:r>
            <a:endParaRPr lang="ru-RU" sz="1000" b="1" dirty="0"/>
          </a:p>
        </p:txBody>
      </p:sp>
      <p:pic>
        <p:nvPicPr>
          <p:cNvPr id="12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8944">
            <a:off x="2602910" y="4817497"/>
            <a:ext cx="2166906" cy="21669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9588627">
            <a:off x="1479320" y="4249296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«Лучик дружбы»!</a:t>
            </a:r>
            <a:endParaRPr lang="ru-RU" sz="1000" b="1" dirty="0"/>
          </a:p>
        </p:txBody>
      </p:sp>
      <p:pic>
        <p:nvPicPr>
          <p:cNvPr id="14" name="Picture 6" descr="https://img1.liveinternet.ru/images/attach/d/0/143/815/143815455_1024pxGota07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00800">
            <a:off x="1050307" y="3764959"/>
            <a:ext cx="2166906" cy="216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0052302_s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-857280"/>
            <a:ext cx="7143758" cy="7167571"/>
          </a:xfrm>
          <a:prstGeom prst="rect">
            <a:avLst/>
          </a:prstGeom>
        </p:spPr>
      </p:pic>
      <p:pic>
        <p:nvPicPr>
          <p:cNvPr id="3" name="СССР - Татьяна и Сергей Никитины (к ф Маленький Мук) -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072074"/>
            <a:ext cx="785786" cy="78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T4CTUPCNHN5M-256796007-3472</_dlc_DocId>
    <_dlc_DocIdUrl xmlns="c71519f2-859d-46c1-a1b6-2941efed936d">
      <Url>http://www.eduportal44.ru/chuhloma/rodnik/1/_layouts/15/DocIdRedir.aspx?ID=T4CTUPCNHN5M-256796007-3472</Url>
      <Description>T4CTUPCNHN5M-256796007-3472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AFDDE-4268-4044-BE00-8C540A685557}"/>
</file>

<file path=customXml/itemProps2.xml><?xml version="1.0" encoding="utf-8"?>
<ds:datastoreItem xmlns:ds="http://schemas.openxmlformats.org/officeDocument/2006/customXml" ds:itemID="{EBB551D3-47E3-4A68-BE74-3BEC9F44E263}"/>
</file>

<file path=customXml/itemProps3.xml><?xml version="1.0" encoding="utf-8"?>
<ds:datastoreItem xmlns:ds="http://schemas.openxmlformats.org/officeDocument/2006/customXml" ds:itemID="{B50B10DC-1A0E-46EC-822C-2AFC96F6BB2A}"/>
</file>

<file path=customXml/itemProps4.xml><?xml version="1.0" encoding="utf-8"?>
<ds:datastoreItem xmlns:ds="http://schemas.openxmlformats.org/officeDocument/2006/customXml" ds:itemID="{AD755061-DB88-4AFF-BB1E-2A0634507AA2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139</Words>
  <Application>Microsoft Office PowerPoint</Application>
  <PresentationFormat>Экран (4:3)</PresentationFormat>
  <Paragraphs>13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Asessor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Admin</cp:lastModifiedBy>
  <cp:revision>37</cp:revision>
  <dcterms:created xsi:type="dcterms:W3CDTF">2014-07-06T18:18:01Z</dcterms:created>
  <dcterms:modified xsi:type="dcterms:W3CDTF">2022-03-28T10:21:20Z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edc58a6e-0a59-418d-bacb-c42f7eced504</vt:lpwstr>
  </property>
</Properties>
</file>