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0960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1800" b="1" spc="50" dirty="0" err="1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Чухломский</a:t>
            </a:r>
            <a:r>
              <a:rPr lang="ru-RU" sz="18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«Родничок»</a:t>
            </a:r>
            <a:endParaRPr lang="ru-RU" sz="18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8875"/>
            <a:ext cx="5199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7752" y="592933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Макарова Татьяна Леонидовна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219926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r>
              <a:rPr lang="ru-RU" b="1" dirty="0">
                <a:ea typeface="Times New Roman"/>
              </a:rPr>
              <a:t/>
            </a:r>
            <a:br>
              <a:rPr lang="ru-RU" b="1" dirty="0">
                <a:ea typeface="Times New Roman"/>
              </a:rPr>
            </a:b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93"/>
            <a:ext cx="8568952" cy="37772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толпой по тротуару…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363" y="1949362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589" y="324852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4906" y="443711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8966" y="5572233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3" y="381187"/>
            <a:ext cx="8496944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переходу…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при жёлтом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старикам и старушкам переходить улицу…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цепляться за проезжие машины…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на проезжую часть дороги…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337" y="113352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343" y="2321004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2440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70402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881326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3284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26507">
            <a:off x="108964" y="1565818"/>
            <a:ext cx="5958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43711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3169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560" y="2708920"/>
            <a:ext cx="4120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158" y="4544386"/>
            <a:ext cx="3848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75" y="1688232"/>
            <a:ext cx="5904656" cy="295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808" y="2413117"/>
            <a:ext cx="609907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650665"/>
            <a:ext cx="39154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      пешеходов,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295" y="184482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54"/>
            <a:ext cx="3723528" cy="37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274" y="3112438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02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616" y="332656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244" y="476672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431084" y="1844823"/>
            <a:ext cx="4271640" cy="28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1215_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3419872" y="3861048"/>
            <a:ext cx="5184576" cy="25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724" y="2415906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085184"/>
            <a:ext cx="404149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extLst>
      <p:ext uri="{BB962C8B-B14F-4D97-AF65-F5344CB8AC3E}">
        <p14:creationId xmlns:p14="http://schemas.microsoft.com/office/powerpoint/2010/main" xmlns="" val="665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6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«Помни сигналы светофора»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</a:p>
        </p:txBody>
      </p:sp>
    </p:spTree>
    <p:extLst>
      <p:ext uri="{BB962C8B-B14F-4D97-AF65-F5344CB8AC3E}">
        <p14:creationId xmlns:p14="http://schemas.microsoft.com/office/powerpoint/2010/main" xmlns="" val="164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92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7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97185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472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7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T4CTUPCNHN5M-256796007-3272</_dlc_DocId>
    <_dlc_DocIdUrl xmlns="c71519f2-859d-46c1-a1b6-2941efed936d">
      <Url>http://www.eduportal44.ru/chuhloma/rodnik/1/_layouts/15/DocIdRedir.aspx?ID=T4CTUPCNHN5M-256796007-3272</Url>
      <Description>T4CTUPCNHN5M-256796007-3272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C1073-543B-43DE-A39E-8FAB3BD3EFEB}"/>
</file>

<file path=customXml/itemProps2.xml><?xml version="1.0" encoding="utf-8"?>
<ds:datastoreItem xmlns:ds="http://schemas.openxmlformats.org/officeDocument/2006/customXml" ds:itemID="{2482B749-65BB-4F9C-97F5-BA4AA64D7817}"/>
</file>

<file path=customXml/itemProps3.xml><?xml version="1.0" encoding="utf-8"?>
<ds:datastoreItem xmlns:ds="http://schemas.openxmlformats.org/officeDocument/2006/customXml" ds:itemID="{E28B3A98-BD50-40D1-BF33-77A7EBF9BA30}"/>
</file>

<file path=customXml/itemProps4.xml><?xml version="1.0" encoding="utf-8"?>
<ds:datastoreItem xmlns:ds="http://schemas.openxmlformats.org/officeDocument/2006/customXml" ds:itemID="{F6CBC4B1-C150-4910-BDD8-F8A0DBFBAD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165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Чухломский детский сад «Родничок»</vt:lpstr>
      <vt:lpstr>Слайд 2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49</cp:revision>
  <dcterms:created xsi:type="dcterms:W3CDTF">2014-08-08T16:01:14Z</dcterms:created>
  <dcterms:modified xsi:type="dcterms:W3CDTF">2021-11-13T18:18:01Z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30261ba2-07b0-414c-b4ae-1ffb77e9b3da</vt:lpwstr>
  </property>
</Properties>
</file>