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4.xml" ContentType="application/vnd.openxmlformats-officedocument.drawingml.diagramLayout+xml"/>
  <Override PartName="/ppt/diagrams/quickStyle3.xml" ContentType="application/vnd.openxmlformats-officedocument.drawingml.diagramStyle+xml"/>
  <Override PartName="/ppt/theme/theme1.xml" ContentType="application/vnd.openxmlformats-officedocument.theme+xml"/>
  <Override PartName="/ppt/diagrams/colors3.xml" ContentType="application/vnd.openxmlformats-officedocument.drawingml.diagramCol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78B438-ED3E-41ED-9FED-0FD1B87629E6}" type="doc">
      <dgm:prSet loTypeId="urn:microsoft.com/office/officeart/2005/8/layout/vList3" loCatId="list" qsTypeId="urn:microsoft.com/office/officeart/2005/8/quickstyle/3d9" qsCatId="3D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1BBA0DB1-FA7F-4C25-A528-A47851731FB0}">
      <dgm:prSet/>
      <dgm:spPr/>
      <dgm:t>
        <a:bodyPr/>
        <a:lstStyle/>
        <a:p>
          <a:pPr rtl="0"/>
          <a:r>
            <a:rPr lang="ru-RU" i="1" dirty="0" smtClean="0"/>
            <a:t>игры-драматизации </a:t>
          </a:r>
          <a:endParaRPr lang="ru-RU" i="1" dirty="0"/>
        </a:p>
      </dgm:t>
    </dgm:pt>
    <dgm:pt modelId="{2502F84D-5C89-4813-B212-10E20E320B60}" type="parTrans" cxnId="{2908DE9C-C0F9-4A37-8730-304173AF7ED9}">
      <dgm:prSet/>
      <dgm:spPr/>
      <dgm:t>
        <a:bodyPr/>
        <a:lstStyle/>
        <a:p>
          <a:endParaRPr lang="ru-RU"/>
        </a:p>
      </dgm:t>
    </dgm:pt>
    <dgm:pt modelId="{12A81E0B-9944-4103-A94E-613B56C947BE}" type="sibTrans" cxnId="{2908DE9C-C0F9-4A37-8730-304173AF7ED9}">
      <dgm:prSet/>
      <dgm:spPr/>
      <dgm:t>
        <a:bodyPr/>
        <a:lstStyle/>
        <a:p>
          <a:endParaRPr lang="ru-RU"/>
        </a:p>
      </dgm:t>
    </dgm:pt>
    <dgm:pt modelId="{84FE2868-4D67-4A79-8496-2A91A3CE3E99}">
      <dgm:prSet/>
      <dgm:spPr/>
      <dgm:t>
        <a:bodyPr/>
        <a:lstStyle/>
        <a:p>
          <a:pPr rtl="0"/>
          <a:r>
            <a:rPr lang="ru-RU" i="1" dirty="0" smtClean="0"/>
            <a:t>режиссерские игры.</a:t>
          </a:r>
          <a:endParaRPr lang="ru-RU" dirty="0"/>
        </a:p>
      </dgm:t>
    </dgm:pt>
    <dgm:pt modelId="{CA5D3CF7-97A0-42DE-BD53-E31C6B0793B2}" type="parTrans" cxnId="{08AB58F8-E562-4286-82E2-02A943948A96}">
      <dgm:prSet/>
      <dgm:spPr/>
      <dgm:t>
        <a:bodyPr/>
        <a:lstStyle/>
        <a:p>
          <a:endParaRPr lang="ru-RU"/>
        </a:p>
      </dgm:t>
    </dgm:pt>
    <dgm:pt modelId="{88B062DB-F058-4891-A51C-DA5EAF628F58}" type="sibTrans" cxnId="{08AB58F8-E562-4286-82E2-02A943948A96}">
      <dgm:prSet/>
      <dgm:spPr/>
      <dgm:t>
        <a:bodyPr/>
        <a:lstStyle/>
        <a:p>
          <a:endParaRPr lang="ru-RU"/>
        </a:p>
      </dgm:t>
    </dgm:pt>
    <dgm:pt modelId="{AF87DFD0-8D2F-4300-8570-BAE7CAD8AF76}" type="pres">
      <dgm:prSet presAssocID="{A278B438-ED3E-41ED-9FED-0FD1B87629E6}" presName="linearFlow" presStyleCnt="0">
        <dgm:presLayoutVars>
          <dgm:dir/>
          <dgm:resizeHandles val="exact"/>
        </dgm:presLayoutVars>
      </dgm:prSet>
      <dgm:spPr/>
    </dgm:pt>
    <dgm:pt modelId="{E9461A2F-ED97-43DB-B8F1-7134E6AAD757}" type="pres">
      <dgm:prSet presAssocID="{1BBA0DB1-FA7F-4C25-A528-A47851731FB0}" presName="composite" presStyleCnt="0"/>
      <dgm:spPr/>
    </dgm:pt>
    <dgm:pt modelId="{2ED97975-C872-45A0-9F0D-669F8E7C60A1}" type="pres">
      <dgm:prSet presAssocID="{1BBA0DB1-FA7F-4C25-A528-A47851731FB0}" presName="imgShp" presStyleLbl="fgImgPlace1" presStyleIdx="0" presStyleCnt="2"/>
      <dgm:spPr>
        <a:solidFill>
          <a:srgbClr val="FF0000"/>
        </a:solidFill>
      </dgm:spPr>
    </dgm:pt>
    <dgm:pt modelId="{F77543C2-51CE-4490-A12F-C5B66A6B161C}" type="pres">
      <dgm:prSet presAssocID="{1BBA0DB1-FA7F-4C25-A528-A47851731FB0}" presName="txShp" presStyleLbl="node1" presStyleIdx="0" presStyleCnt="2">
        <dgm:presLayoutVars>
          <dgm:bulletEnabled val="1"/>
        </dgm:presLayoutVars>
      </dgm:prSet>
      <dgm:spPr/>
    </dgm:pt>
    <dgm:pt modelId="{2C80F3E4-2278-4536-B14E-2983437F3535}" type="pres">
      <dgm:prSet presAssocID="{12A81E0B-9944-4103-A94E-613B56C947BE}" presName="spacing" presStyleCnt="0"/>
      <dgm:spPr/>
    </dgm:pt>
    <dgm:pt modelId="{5B9C6C21-C361-493D-8055-580341C4D086}" type="pres">
      <dgm:prSet presAssocID="{84FE2868-4D67-4A79-8496-2A91A3CE3E99}" presName="composite" presStyleCnt="0"/>
      <dgm:spPr/>
    </dgm:pt>
    <dgm:pt modelId="{C4FC4175-C7F6-45BE-979B-8EE206FAAEAF}" type="pres">
      <dgm:prSet presAssocID="{84FE2868-4D67-4A79-8496-2A91A3CE3E99}" presName="imgShp" presStyleLbl="fgImgPlace1" presStyleIdx="1" presStyleCnt="2"/>
      <dgm:spPr>
        <a:solidFill>
          <a:srgbClr val="00B050"/>
        </a:solidFill>
      </dgm:spPr>
    </dgm:pt>
    <dgm:pt modelId="{CD268D4C-BDB4-4DE3-BE29-15E30D62726F}" type="pres">
      <dgm:prSet presAssocID="{84FE2868-4D67-4A79-8496-2A91A3CE3E99}" presName="txShp" presStyleLbl="node1" presStyleIdx="1" presStyleCnt="2">
        <dgm:presLayoutVars>
          <dgm:bulletEnabled val="1"/>
        </dgm:presLayoutVars>
      </dgm:prSet>
      <dgm:spPr/>
    </dgm:pt>
  </dgm:ptLst>
  <dgm:cxnLst>
    <dgm:cxn modelId="{2908DE9C-C0F9-4A37-8730-304173AF7ED9}" srcId="{A278B438-ED3E-41ED-9FED-0FD1B87629E6}" destId="{1BBA0DB1-FA7F-4C25-A528-A47851731FB0}" srcOrd="0" destOrd="0" parTransId="{2502F84D-5C89-4813-B212-10E20E320B60}" sibTransId="{12A81E0B-9944-4103-A94E-613B56C947BE}"/>
    <dgm:cxn modelId="{DA716105-7239-4577-8C9D-31D11680FB3E}" type="presOf" srcId="{A278B438-ED3E-41ED-9FED-0FD1B87629E6}" destId="{AF87DFD0-8D2F-4300-8570-BAE7CAD8AF76}" srcOrd="0" destOrd="0" presId="urn:microsoft.com/office/officeart/2005/8/layout/vList3"/>
    <dgm:cxn modelId="{F22251D1-9393-403F-B404-7B722ED5BB58}" type="presOf" srcId="{84FE2868-4D67-4A79-8496-2A91A3CE3E99}" destId="{CD268D4C-BDB4-4DE3-BE29-15E30D62726F}" srcOrd="0" destOrd="0" presId="urn:microsoft.com/office/officeart/2005/8/layout/vList3"/>
    <dgm:cxn modelId="{08AB58F8-E562-4286-82E2-02A943948A96}" srcId="{A278B438-ED3E-41ED-9FED-0FD1B87629E6}" destId="{84FE2868-4D67-4A79-8496-2A91A3CE3E99}" srcOrd="1" destOrd="0" parTransId="{CA5D3CF7-97A0-42DE-BD53-E31C6B0793B2}" sibTransId="{88B062DB-F058-4891-A51C-DA5EAF628F58}"/>
    <dgm:cxn modelId="{89B6BD8F-949D-4F55-BB2C-990BA4460750}" type="presOf" srcId="{1BBA0DB1-FA7F-4C25-A528-A47851731FB0}" destId="{F77543C2-51CE-4490-A12F-C5B66A6B161C}" srcOrd="0" destOrd="0" presId="urn:microsoft.com/office/officeart/2005/8/layout/vList3"/>
    <dgm:cxn modelId="{DB897FEC-C113-4C18-BF67-8FBF621B8B9E}" type="presParOf" srcId="{AF87DFD0-8D2F-4300-8570-BAE7CAD8AF76}" destId="{E9461A2F-ED97-43DB-B8F1-7134E6AAD757}" srcOrd="0" destOrd="0" presId="urn:microsoft.com/office/officeart/2005/8/layout/vList3"/>
    <dgm:cxn modelId="{8C5454BC-9BF8-41B3-94C8-6A8B4353AC26}" type="presParOf" srcId="{E9461A2F-ED97-43DB-B8F1-7134E6AAD757}" destId="{2ED97975-C872-45A0-9F0D-669F8E7C60A1}" srcOrd="0" destOrd="0" presId="urn:microsoft.com/office/officeart/2005/8/layout/vList3"/>
    <dgm:cxn modelId="{1632C855-3DCE-48C1-B4BA-A0519724AB4E}" type="presParOf" srcId="{E9461A2F-ED97-43DB-B8F1-7134E6AAD757}" destId="{F77543C2-51CE-4490-A12F-C5B66A6B161C}" srcOrd="1" destOrd="0" presId="urn:microsoft.com/office/officeart/2005/8/layout/vList3"/>
    <dgm:cxn modelId="{51C9C765-A3F8-456E-A6AA-5BCD650DCBE2}" type="presParOf" srcId="{AF87DFD0-8D2F-4300-8570-BAE7CAD8AF76}" destId="{2C80F3E4-2278-4536-B14E-2983437F3535}" srcOrd="1" destOrd="0" presId="urn:microsoft.com/office/officeart/2005/8/layout/vList3"/>
    <dgm:cxn modelId="{2CF94667-ACA8-412B-BAB5-0707772F7A18}" type="presParOf" srcId="{AF87DFD0-8D2F-4300-8570-BAE7CAD8AF76}" destId="{5B9C6C21-C361-493D-8055-580341C4D086}" srcOrd="2" destOrd="0" presId="urn:microsoft.com/office/officeart/2005/8/layout/vList3"/>
    <dgm:cxn modelId="{184C5F08-F6EF-4B43-8050-C419747B8B34}" type="presParOf" srcId="{5B9C6C21-C361-493D-8055-580341C4D086}" destId="{C4FC4175-C7F6-45BE-979B-8EE206FAAEAF}" srcOrd="0" destOrd="0" presId="urn:microsoft.com/office/officeart/2005/8/layout/vList3"/>
    <dgm:cxn modelId="{86A938C1-5685-4564-8355-AA810921AD3E}" type="presParOf" srcId="{5B9C6C21-C361-493D-8055-580341C4D086}" destId="{CD268D4C-BDB4-4DE3-BE29-15E30D62726F}" srcOrd="1" destOrd="0" presId="urn:microsoft.com/office/officeart/2005/8/layout/vLis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26CBD9-930C-4311-A708-40E87A719F8A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0D44240D-F48F-49F2-BCD1-F37C740C4622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содержательность и разнообразие тематики;</a:t>
          </a:r>
          <a:endParaRPr lang="ru-RU" b="1" dirty="0">
            <a:solidFill>
              <a:schemeClr val="tx1"/>
            </a:solidFill>
          </a:endParaRPr>
        </a:p>
      </dgm:t>
    </dgm:pt>
    <dgm:pt modelId="{FB3F1A2D-831F-43D1-B56B-E767A8956677}" type="parTrans" cxnId="{C2052129-6663-443B-A1F7-F28E48B09687}">
      <dgm:prSet/>
      <dgm:spPr/>
      <dgm:t>
        <a:bodyPr/>
        <a:lstStyle/>
        <a:p>
          <a:endParaRPr lang="ru-RU"/>
        </a:p>
      </dgm:t>
    </dgm:pt>
    <dgm:pt modelId="{12C201E0-9E14-445D-986B-E08A784C70FB}" type="sibTrans" cxnId="{C2052129-6663-443B-A1F7-F28E48B09687}">
      <dgm:prSet/>
      <dgm:spPr/>
      <dgm:t>
        <a:bodyPr/>
        <a:lstStyle/>
        <a:p>
          <a:endParaRPr lang="ru-RU"/>
        </a:p>
      </dgm:t>
    </dgm:pt>
    <dgm:pt modelId="{A94EDDFB-E990-4451-9728-CCAB3A7E0924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каждодневное использование театрализованных игр во всех видах деятельности;</a:t>
          </a:r>
          <a:endParaRPr lang="ru-RU" b="1" dirty="0">
            <a:solidFill>
              <a:schemeClr val="tx1"/>
            </a:solidFill>
          </a:endParaRPr>
        </a:p>
      </dgm:t>
    </dgm:pt>
    <dgm:pt modelId="{BD94F2BB-734A-4153-A7AB-BE80EEEEB249}" type="parTrans" cxnId="{9D1A89DD-A0D7-4E34-9E44-74FB2297C493}">
      <dgm:prSet/>
      <dgm:spPr/>
      <dgm:t>
        <a:bodyPr/>
        <a:lstStyle/>
        <a:p>
          <a:endParaRPr lang="ru-RU"/>
        </a:p>
      </dgm:t>
    </dgm:pt>
    <dgm:pt modelId="{1F1334A5-DB6B-4A6C-BCAB-73775E4EB663}" type="sibTrans" cxnId="{9D1A89DD-A0D7-4E34-9E44-74FB2297C493}">
      <dgm:prSet/>
      <dgm:spPr/>
      <dgm:t>
        <a:bodyPr/>
        <a:lstStyle/>
        <a:p>
          <a:endParaRPr lang="ru-RU"/>
        </a:p>
      </dgm:t>
    </dgm:pt>
    <dgm:pt modelId="{D3E53B65-8457-496A-893D-24F148503A2B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высокая инициативность дошкольников на стадиях подготовки и проведения;</a:t>
          </a:r>
          <a:endParaRPr lang="ru-RU" b="1" dirty="0">
            <a:solidFill>
              <a:schemeClr val="tx1"/>
            </a:solidFill>
          </a:endParaRPr>
        </a:p>
      </dgm:t>
    </dgm:pt>
    <dgm:pt modelId="{099FF153-5409-43A8-BE39-A1ECDDD1EB45}" type="parTrans" cxnId="{5BF91E45-E9E3-49FF-AB48-63B25AA0AA21}">
      <dgm:prSet/>
      <dgm:spPr/>
      <dgm:t>
        <a:bodyPr/>
        <a:lstStyle/>
        <a:p>
          <a:endParaRPr lang="ru-RU"/>
        </a:p>
      </dgm:t>
    </dgm:pt>
    <dgm:pt modelId="{F27071C5-1D8B-405A-8930-23CA449DDB21}" type="sibTrans" cxnId="{5BF91E45-E9E3-49FF-AB48-63B25AA0AA21}">
      <dgm:prSet/>
      <dgm:spPr/>
      <dgm:t>
        <a:bodyPr/>
        <a:lstStyle/>
        <a:p>
          <a:endParaRPr lang="ru-RU"/>
        </a:p>
      </dgm:t>
    </dgm:pt>
    <dgm:pt modelId="{6D88B088-1219-4435-82BF-97E841BBEBA2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взаимодействие детей между собой и взрослыми на всех стадиях организации театрализованной деятельности;</a:t>
          </a:r>
          <a:endParaRPr lang="ru-RU" b="1" dirty="0">
            <a:solidFill>
              <a:schemeClr val="tx1"/>
            </a:solidFill>
          </a:endParaRPr>
        </a:p>
      </dgm:t>
    </dgm:pt>
    <dgm:pt modelId="{DEA24A45-6A26-4581-B253-CF7607087EDF}" type="parTrans" cxnId="{2569737F-92A6-408B-A8AB-E4663287716C}">
      <dgm:prSet/>
      <dgm:spPr/>
      <dgm:t>
        <a:bodyPr/>
        <a:lstStyle/>
        <a:p>
          <a:endParaRPr lang="ru-RU"/>
        </a:p>
      </dgm:t>
    </dgm:pt>
    <dgm:pt modelId="{007E8776-6238-4717-912C-52458FFB0E67}" type="sibTrans" cxnId="{2569737F-92A6-408B-A8AB-E4663287716C}">
      <dgm:prSet/>
      <dgm:spPr/>
      <dgm:t>
        <a:bodyPr/>
        <a:lstStyle/>
        <a:p>
          <a:endParaRPr lang="ru-RU"/>
        </a:p>
      </dgm:t>
    </dgm:pt>
    <dgm:pt modelId="{87FFA1B1-4291-4018-921F-7B1BBC7DB914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порядок и усложнение содержания тем и сюжетов, выбранных для игр, соответствие возрастным особенностям и возможностям дошкольников</a:t>
          </a:r>
          <a:r>
            <a:rPr lang="ru-RU" dirty="0" smtClean="0"/>
            <a:t>. </a:t>
          </a:r>
          <a:endParaRPr lang="ru-RU" dirty="0"/>
        </a:p>
      </dgm:t>
    </dgm:pt>
    <dgm:pt modelId="{B7D4DF94-5412-4E24-897F-8800EBB85B66}" type="parTrans" cxnId="{3B2854C7-A0A0-4F31-BC6D-A29B0A768CA8}">
      <dgm:prSet/>
      <dgm:spPr/>
      <dgm:t>
        <a:bodyPr/>
        <a:lstStyle/>
        <a:p>
          <a:endParaRPr lang="ru-RU"/>
        </a:p>
      </dgm:t>
    </dgm:pt>
    <dgm:pt modelId="{57348BA3-1DF0-48D9-B06F-247C151DB624}" type="sibTrans" cxnId="{3B2854C7-A0A0-4F31-BC6D-A29B0A768CA8}">
      <dgm:prSet/>
      <dgm:spPr/>
      <dgm:t>
        <a:bodyPr/>
        <a:lstStyle/>
        <a:p>
          <a:endParaRPr lang="ru-RU"/>
        </a:p>
      </dgm:t>
    </dgm:pt>
    <dgm:pt modelId="{39321984-92C8-48B5-9B08-1002D4AA8656}" type="pres">
      <dgm:prSet presAssocID="{1526CBD9-930C-4311-A708-40E87A719F8A}" presName="linearFlow" presStyleCnt="0">
        <dgm:presLayoutVars>
          <dgm:dir/>
          <dgm:resizeHandles val="exact"/>
        </dgm:presLayoutVars>
      </dgm:prSet>
      <dgm:spPr/>
    </dgm:pt>
    <dgm:pt modelId="{FE23F299-890B-4B83-9B3D-E68DCD477801}" type="pres">
      <dgm:prSet presAssocID="{0D44240D-F48F-49F2-BCD1-F37C740C4622}" presName="composite" presStyleCnt="0"/>
      <dgm:spPr/>
    </dgm:pt>
    <dgm:pt modelId="{79CA3A11-2B3E-4B0E-A1C1-1704D51F896F}" type="pres">
      <dgm:prSet presAssocID="{0D44240D-F48F-49F2-BCD1-F37C740C4622}" presName="imgShp" presStyleLbl="fgImgPlace1" presStyleIdx="0" presStyleCnt="5"/>
      <dgm:spPr>
        <a:solidFill>
          <a:srgbClr val="FF0000"/>
        </a:solidFill>
      </dgm:spPr>
    </dgm:pt>
    <dgm:pt modelId="{4A27E6ED-C80E-40F6-9F58-1F3A621E66F1}" type="pres">
      <dgm:prSet presAssocID="{0D44240D-F48F-49F2-BCD1-F37C740C4622}" presName="txShp" presStyleLbl="node1" presStyleIdx="0" presStyleCnt="5">
        <dgm:presLayoutVars>
          <dgm:bulletEnabled val="1"/>
        </dgm:presLayoutVars>
      </dgm:prSet>
      <dgm:spPr/>
    </dgm:pt>
    <dgm:pt modelId="{BC7FFFD4-2AA7-4C81-9AC9-67B3C6051372}" type="pres">
      <dgm:prSet presAssocID="{12C201E0-9E14-445D-986B-E08A784C70FB}" presName="spacing" presStyleCnt="0"/>
      <dgm:spPr/>
    </dgm:pt>
    <dgm:pt modelId="{29709B56-3CBB-4542-925B-D1842EA38D2F}" type="pres">
      <dgm:prSet presAssocID="{A94EDDFB-E990-4451-9728-CCAB3A7E0924}" presName="composite" presStyleCnt="0"/>
      <dgm:spPr/>
    </dgm:pt>
    <dgm:pt modelId="{F4AE6584-CD90-4981-96D4-E8C6AD99A466}" type="pres">
      <dgm:prSet presAssocID="{A94EDDFB-E990-4451-9728-CCAB3A7E0924}" presName="imgShp" presStyleLbl="fgImgPlace1" presStyleIdx="1" presStyleCnt="5"/>
      <dgm:spPr>
        <a:solidFill>
          <a:srgbClr val="00B050"/>
        </a:solidFill>
      </dgm:spPr>
    </dgm:pt>
    <dgm:pt modelId="{9A1D0AA5-F1FD-4E5D-9D89-B4117606DF86}" type="pres">
      <dgm:prSet presAssocID="{A94EDDFB-E990-4451-9728-CCAB3A7E0924}" presName="txShp" presStyleLbl="node1" presStyleIdx="1" presStyleCnt="5">
        <dgm:presLayoutVars>
          <dgm:bulletEnabled val="1"/>
        </dgm:presLayoutVars>
      </dgm:prSet>
      <dgm:spPr/>
    </dgm:pt>
    <dgm:pt modelId="{282D1EA7-996C-47EB-BB6D-CB06A480A307}" type="pres">
      <dgm:prSet presAssocID="{1F1334A5-DB6B-4A6C-BCAB-73775E4EB663}" presName="spacing" presStyleCnt="0"/>
      <dgm:spPr/>
    </dgm:pt>
    <dgm:pt modelId="{E189FA9C-2111-4759-B8CA-5DDBB88B028C}" type="pres">
      <dgm:prSet presAssocID="{D3E53B65-8457-496A-893D-24F148503A2B}" presName="composite" presStyleCnt="0"/>
      <dgm:spPr/>
    </dgm:pt>
    <dgm:pt modelId="{A110B895-43E0-4EF2-80D7-CA152278E75F}" type="pres">
      <dgm:prSet presAssocID="{D3E53B65-8457-496A-893D-24F148503A2B}" presName="imgShp" presStyleLbl="fgImgPlace1" presStyleIdx="2" presStyleCnt="5"/>
      <dgm:spPr>
        <a:solidFill>
          <a:srgbClr val="FFFF00"/>
        </a:solidFill>
      </dgm:spPr>
    </dgm:pt>
    <dgm:pt modelId="{A9F82A71-F189-4F2A-97AB-E3E84F6B9A5C}" type="pres">
      <dgm:prSet presAssocID="{D3E53B65-8457-496A-893D-24F148503A2B}" presName="txShp" presStyleLbl="node1" presStyleIdx="2" presStyleCnt="5">
        <dgm:presLayoutVars>
          <dgm:bulletEnabled val="1"/>
        </dgm:presLayoutVars>
      </dgm:prSet>
      <dgm:spPr/>
    </dgm:pt>
    <dgm:pt modelId="{62E1E382-C599-4819-8DCE-586D0441A396}" type="pres">
      <dgm:prSet presAssocID="{F27071C5-1D8B-405A-8930-23CA449DDB21}" presName="spacing" presStyleCnt="0"/>
      <dgm:spPr/>
    </dgm:pt>
    <dgm:pt modelId="{93BBCA93-545B-4FBF-ACDF-86EC9EF333A7}" type="pres">
      <dgm:prSet presAssocID="{6D88B088-1219-4435-82BF-97E841BBEBA2}" presName="composite" presStyleCnt="0"/>
      <dgm:spPr/>
    </dgm:pt>
    <dgm:pt modelId="{D7E31A0A-24CE-49E6-B45A-C8E623E97F52}" type="pres">
      <dgm:prSet presAssocID="{6D88B088-1219-4435-82BF-97E841BBEBA2}" presName="imgShp" presStyleLbl="fgImgPlace1" presStyleIdx="3" presStyleCnt="5"/>
      <dgm:spPr>
        <a:solidFill>
          <a:srgbClr val="0070C0"/>
        </a:solidFill>
      </dgm:spPr>
    </dgm:pt>
    <dgm:pt modelId="{DC7E3FBE-0260-40A4-AD31-3D4EB7B221A0}" type="pres">
      <dgm:prSet presAssocID="{6D88B088-1219-4435-82BF-97E841BBEBA2}" presName="txShp" presStyleLbl="node1" presStyleIdx="3" presStyleCnt="5" custLinFactNeighborX="672" custLinFactNeighborY="4174">
        <dgm:presLayoutVars>
          <dgm:bulletEnabled val="1"/>
        </dgm:presLayoutVars>
      </dgm:prSet>
      <dgm:spPr/>
    </dgm:pt>
    <dgm:pt modelId="{F9B28DFD-6368-4A8A-965A-8E290723EC3F}" type="pres">
      <dgm:prSet presAssocID="{007E8776-6238-4717-912C-52458FFB0E67}" presName="spacing" presStyleCnt="0"/>
      <dgm:spPr/>
    </dgm:pt>
    <dgm:pt modelId="{7537BE54-0224-40BA-95E1-1CE72DB612C1}" type="pres">
      <dgm:prSet presAssocID="{87FFA1B1-4291-4018-921F-7B1BBC7DB914}" presName="composite" presStyleCnt="0"/>
      <dgm:spPr/>
    </dgm:pt>
    <dgm:pt modelId="{AA553152-E352-4366-90CD-34817A7B1811}" type="pres">
      <dgm:prSet presAssocID="{87FFA1B1-4291-4018-921F-7B1BBC7DB914}" presName="imgShp" presStyleLbl="fgImgPlace1" presStyleIdx="4" presStyleCnt="5"/>
      <dgm:spPr>
        <a:solidFill>
          <a:srgbClr val="7030A0"/>
        </a:solidFill>
      </dgm:spPr>
    </dgm:pt>
    <dgm:pt modelId="{F9FFAE85-330C-472D-BC7C-5D43240D0038}" type="pres">
      <dgm:prSet presAssocID="{87FFA1B1-4291-4018-921F-7B1BBC7DB914}" presName="txShp" presStyleLbl="node1" presStyleIdx="4" presStyleCnt="5">
        <dgm:presLayoutVars>
          <dgm:bulletEnabled val="1"/>
        </dgm:presLayoutVars>
      </dgm:prSet>
      <dgm:spPr/>
    </dgm:pt>
  </dgm:ptLst>
  <dgm:cxnLst>
    <dgm:cxn modelId="{E796275D-8F33-4351-9163-9629EAD702C8}" type="presOf" srcId="{D3E53B65-8457-496A-893D-24F148503A2B}" destId="{A9F82A71-F189-4F2A-97AB-E3E84F6B9A5C}" srcOrd="0" destOrd="0" presId="urn:microsoft.com/office/officeart/2005/8/layout/vList3"/>
    <dgm:cxn modelId="{A61134DF-610B-410D-A9EE-E250C5EFBE7D}" type="presOf" srcId="{87FFA1B1-4291-4018-921F-7B1BBC7DB914}" destId="{F9FFAE85-330C-472D-BC7C-5D43240D0038}" srcOrd="0" destOrd="0" presId="urn:microsoft.com/office/officeart/2005/8/layout/vList3"/>
    <dgm:cxn modelId="{82C32B95-D661-4BC2-87D5-556ED4ADBEE3}" type="presOf" srcId="{6D88B088-1219-4435-82BF-97E841BBEBA2}" destId="{DC7E3FBE-0260-40A4-AD31-3D4EB7B221A0}" srcOrd="0" destOrd="0" presId="urn:microsoft.com/office/officeart/2005/8/layout/vList3"/>
    <dgm:cxn modelId="{2569737F-92A6-408B-A8AB-E4663287716C}" srcId="{1526CBD9-930C-4311-A708-40E87A719F8A}" destId="{6D88B088-1219-4435-82BF-97E841BBEBA2}" srcOrd="3" destOrd="0" parTransId="{DEA24A45-6A26-4581-B253-CF7607087EDF}" sibTransId="{007E8776-6238-4717-912C-52458FFB0E67}"/>
    <dgm:cxn modelId="{C8A01E29-1C65-44DB-8CFB-AFAC4E040006}" type="presOf" srcId="{0D44240D-F48F-49F2-BCD1-F37C740C4622}" destId="{4A27E6ED-C80E-40F6-9F58-1F3A621E66F1}" srcOrd="0" destOrd="0" presId="urn:microsoft.com/office/officeart/2005/8/layout/vList3"/>
    <dgm:cxn modelId="{5BF91E45-E9E3-49FF-AB48-63B25AA0AA21}" srcId="{1526CBD9-930C-4311-A708-40E87A719F8A}" destId="{D3E53B65-8457-496A-893D-24F148503A2B}" srcOrd="2" destOrd="0" parTransId="{099FF153-5409-43A8-BE39-A1ECDDD1EB45}" sibTransId="{F27071C5-1D8B-405A-8930-23CA449DDB21}"/>
    <dgm:cxn modelId="{4E868AA8-75B8-45AF-95DE-C03849EE75D5}" type="presOf" srcId="{1526CBD9-930C-4311-A708-40E87A719F8A}" destId="{39321984-92C8-48B5-9B08-1002D4AA8656}" srcOrd="0" destOrd="0" presId="urn:microsoft.com/office/officeart/2005/8/layout/vList3"/>
    <dgm:cxn modelId="{3B2854C7-A0A0-4F31-BC6D-A29B0A768CA8}" srcId="{1526CBD9-930C-4311-A708-40E87A719F8A}" destId="{87FFA1B1-4291-4018-921F-7B1BBC7DB914}" srcOrd="4" destOrd="0" parTransId="{B7D4DF94-5412-4E24-897F-8800EBB85B66}" sibTransId="{57348BA3-1DF0-48D9-B06F-247C151DB624}"/>
    <dgm:cxn modelId="{B76182FD-0A56-4251-B316-300D2F7BC199}" type="presOf" srcId="{A94EDDFB-E990-4451-9728-CCAB3A7E0924}" destId="{9A1D0AA5-F1FD-4E5D-9D89-B4117606DF86}" srcOrd="0" destOrd="0" presId="urn:microsoft.com/office/officeart/2005/8/layout/vList3"/>
    <dgm:cxn modelId="{C2052129-6663-443B-A1F7-F28E48B09687}" srcId="{1526CBD9-930C-4311-A708-40E87A719F8A}" destId="{0D44240D-F48F-49F2-BCD1-F37C740C4622}" srcOrd="0" destOrd="0" parTransId="{FB3F1A2D-831F-43D1-B56B-E767A8956677}" sibTransId="{12C201E0-9E14-445D-986B-E08A784C70FB}"/>
    <dgm:cxn modelId="{9D1A89DD-A0D7-4E34-9E44-74FB2297C493}" srcId="{1526CBD9-930C-4311-A708-40E87A719F8A}" destId="{A94EDDFB-E990-4451-9728-CCAB3A7E0924}" srcOrd="1" destOrd="0" parTransId="{BD94F2BB-734A-4153-A7AB-BE80EEEEB249}" sibTransId="{1F1334A5-DB6B-4A6C-BCAB-73775E4EB663}"/>
    <dgm:cxn modelId="{001A8BF4-7407-46D9-BDDF-AD0C60508EC2}" type="presParOf" srcId="{39321984-92C8-48B5-9B08-1002D4AA8656}" destId="{FE23F299-890B-4B83-9B3D-E68DCD477801}" srcOrd="0" destOrd="0" presId="urn:microsoft.com/office/officeart/2005/8/layout/vList3"/>
    <dgm:cxn modelId="{118EE645-F891-406D-AE30-A1691370CD88}" type="presParOf" srcId="{FE23F299-890B-4B83-9B3D-E68DCD477801}" destId="{79CA3A11-2B3E-4B0E-A1C1-1704D51F896F}" srcOrd="0" destOrd="0" presId="urn:microsoft.com/office/officeart/2005/8/layout/vList3"/>
    <dgm:cxn modelId="{9F6962D8-72E8-43E7-809A-17238F718420}" type="presParOf" srcId="{FE23F299-890B-4B83-9B3D-E68DCD477801}" destId="{4A27E6ED-C80E-40F6-9F58-1F3A621E66F1}" srcOrd="1" destOrd="0" presId="urn:microsoft.com/office/officeart/2005/8/layout/vList3"/>
    <dgm:cxn modelId="{2736D26D-CE36-4154-B6A6-A37D95CA9447}" type="presParOf" srcId="{39321984-92C8-48B5-9B08-1002D4AA8656}" destId="{BC7FFFD4-2AA7-4C81-9AC9-67B3C6051372}" srcOrd="1" destOrd="0" presId="urn:microsoft.com/office/officeart/2005/8/layout/vList3"/>
    <dgm:cxn modelId="{CA06BDBB-5780-43CF-9900-C73D66AE2F68}" type="presParOf" srcId="{39321984-92C8-48B5-9B08-1002D4AA8656}" destId="{29709B56-3CBB-4542-925B-D1842EA38D2F}" srcOrd="2" destOrd="0" presId="urn:microsoft.com/office/officeart/2005/8/layout/vList3"/>
    <dgm:cxn modelId="{602C81DD-C9FB-4D5A-A008-E559D535BE81}" type="presParOf" srcId="{29709B56-3CBB-4542-925B-D1842EA38D2F}" destId="{F4AE6584-CD90-4981-96D4-E8C6AD99A466}" srcOrd="0" destOrd="0" presId="urn:microsoft.com/office/officeart/2005/8/layout/vList3"/>
    <dgm:cxn modelId="{292309B2-F281-4451-85A5-3A1EFAF35F1A}" type="presParOf" srcId="{29709B56-3CBB-4542-925B-D1842EA38D2F}" destId="{9A1D0AA5-F1FD-4E5D-9D89-B4117606DF86}" srcOrd="1" destOrd="0" presId="urn:microsoft.com/office/officeart/2005/8/layout/vList3"/>
    <dgm:cxn modelId="{65B6A160-7AAD-4EDA-B197-66DB668037C9}" type="presParOf" srcId="{39321984-92C8-48B5-9B08-1002D4AA8656}" destId="{282D1EA7-996C-47EB-BB6D-CB06A480A307}" srcOrd="3" destOrd="0" presId="urn:microsoft.com/office/officeart/2005/8/layout/vList3"/>
    <dgm:cxn modelId="{F8487623-EFE1-4238-9041-BA4319C105D0}" type="presParOf" srcId="{39321984-92C8-48B5-9B08-1002D4AA8656}" destId="{E189FA9C-2111-4759-B8CA-5DDBB88B028C}" srcOrd="4" destOrd="0" presId="urn:microsoft.com/office/officeart/2005/8/layout/vList3"/>
    <dgm:cxn modelId="{21B96D44-4054-4A8B-8CB7-46EA1AD89801}" type="presParOf" srcId="{E189FA9C-2111-4759-B8CA-5DDBB88B028C}" destId="{A110B895-43E0-4EF2-80D7-CA152278E75F}" srcOrd="0" destOrd="0" presId="urn:microsoft.com/office/officeart/2005/8/layout/vList3"/>
    <dgm:cxn modelId="{934FF882-E5DC-4662-86B0-375788578520}" type="presParOf" srcId="{E189FA9C-2111-4759-B8CA-5DDBB88B028C}" destId="{A9F82A71-F189-4F2A-97AB-E3E84F6B9A5C}" srcOrd="1" destOrd="0" presId="urn:microsoft.com/office/officeart/2005/8/layout/vList3"/>
    <dgm:cxn modelId="{4CF5DEA2-C46D-430D-B426-641358F4369C}" type="presParOf" srcId="{39321984-92C8-48B5-9B08-1002D4AA8656}" destId="{62E1E382-C599-4819-8DCE-586D0441A396}" srcOrd="5" destOrd="0" presId="urn:microsoft.com/office/officeart/2005/8/layout/vList3"/>
    <dgm:cxn modelId="{A1D2C5CE-509D-4B62-9872-4027B972A2C9}" type="presParOf" srcId="{39321984-92C8-48B5-9B08-1002D4AA8656}" destId="{93BBCA93-545B-4FBF-ACDF-86EC9EF333A7}" srcOrd="6" destOrd="0" presId="urn:microsoft.com/office/officeart/2005/8/layout/vList3"/>
    <dgm:cxn modelId="{2AC10B51-A453-4887-9E3C-1187FD24C8BF}" type="presParOf" srcId="{93BBCA93-545B-4FBF-ACDF-86EC9EF333A7}" destId="{D7E31A0A-24CE-49E6-B45A-C8E623E97F52}" srcOrd="0" destOrd="0" presId="urn:microsoft.com/office/officeart/2005/8/layout/vList3"/>
    <dgm:cxn modelId="{7A7AD5E4-E69B-4F78-A020-B244CB1DBD10}" type="presParOf" srcId="{93BBCA93-545B-4FBF-ACDF-86EC9EF333A7}" destId="{DC7E3FBE-0260-40A4-AD31-3D4EB7B221A0}" srcOrd="1" destOrd="0" presId="urn:microsoft.com/office/officeart/2005/8/layout/vList3"/>
    <dgm:cxn modelId="{FAD4AE5D-3AB7-486A-BC5B-7B153EB090FD}" type="presParOf" srcId="{39321984-92C8-48B5-9B08-1002D4AA8656}" destId="{F9B28DFD-6368-4A8A-965A-8E290723EC3F}" srcOrd="7" destOrd="0" presId="urn:microsoft.com/office/officeart/2005/8/layout/vList3"/>
    <dgm:cxn modelId="{52ED8D7F-BB24-43F4-B26B-59F238E6BF0E}" type="presParOf" srcId="{39321984-92C8-48B5-9B08-1002D4AA8656}" destId="{7537BE54-0224-40BA-95E1-1CE72DB612C1}" srcOrd="8" destOrd="0" presId="urn:microsoft.com/office/officeart/2005/8/layout/vList3"/>
    <dgm:cxn modelId="{D06390D6-265B-456F-94F8-D4D416F2C8A4}" type="presParOf" srcId="{7537BE54-0224-40BA-95E1-1CE72DB612C1}" destId="{AA553152-E352-4366-90CD-34817A7B1811}" srcOrd="0" destOrd="0" presId="urn:microsoft.com/office/officeart/2005/8/layout/vList3"/>
    <dgm:cxn modelId="{950FEC84-1A63-450A-A814-620ACF5F6A2C}" type="presParOf" srcId="{7537BE54-0224-40BA-95E1-1CE72DB612C1}" destId="{F9FFAE85-330C-472D-BC7C-5D43240D0038}" srcOrd="1" destOrd="0" presId="urn:microsoft.com/office/officeart/2005/8/layout/vList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E9C137-FF2F-43DE-BB3C-2D16A408C07E}" type="doc">
      <dgm:prSet loTypeId="urn:microsoft.com/office/officeart/2005/8/layout/hList7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3FE2E213-3DE4-4CA6-8E44-3FC92FD89999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Просмотр кукольных спектаклей;</a:t>
          </a:r>
          <a:endParaRPr lang="ru-RU" b="1" dirty="0">
            <a:solidFill>
              <a:schemeClr val="tx1"/>
            </a:solidFill>
          </a:endParaRPr>
        </a:p>
      </dgm:t>
    </dgm:pt>
    <dgm:pt modelId="{7F8E32CA-9CFD-4D1F-A621-AE2631CB3F82}" type="parTrans" cxnId="{B089FBE1-49A7-4429-8406-CC0C95BF8993}">
      <dgm:prSet/>
      <dgm:spPr/>
      <dgm:t>
        <a:bodyPr/>
        <a:lstStyle/>
        <a:p>
          <a:endParaRPr lang="ru-RU"/>
        </a:p>
      </dgm:t>
    </dgm:pt>
    <dgm:pt modelId="{7EDFEEEC-B980-409F-A437-E800A3FF8C14}" type="sibTrans" cxnId="{B089FBE1-49A7-4429-8406-CC0C95BF8993}">
      <dgm:prSet/>
      <dgm:spPr/>
      <dgm:t>
        <a:bodyPr/>
        <a:lstStyle/>
        <a:p>
          <a:endParaRPr lang="ru-RU"/>
        </a:p>
      </dgm:t>
    </dgm:pt>
    <dgm:pt modelId="{73C97EA6-2ADE-49EA-9A8C-3CFD7DB4721A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Подготовка и разыгрывание разнообразных сказок и инсценировок;</a:t>
          </a:r>
          <a:endParaRPr lang="ru-RU" b="1" dirty="0">
            <a:solidFill>
              <a:schemeClr val="tx1"/>
            </a:solidFill>
          </a:endParaRPr>
        </a:p>
      </dgm:t>
    </dgm:pt>
    <dgm:pt modelId="{3DF748C0-E0E0-4C7B-A164-EF4AE7DC424E}" type="parTrans" cxnId="{2F8CCE9B-46F9-4EEC-A9E3-5D12CB292D82}">
      <dgm:prSet/>
      <dgm:spPr/>
      <dgm:t>
        <a:bodyPr/>
        <a:lstStyle/>
        <a:p>
          <a:endParaRPr lang="ru-RU"/>
        </a:p>
      </dgm:t>
    </dgm:pt>
    <dgm:pt modelId="{1BCD4BAA-4BFE-47ED-B26C-481535269938}" type="sibTrans" cxnId="{2F8CCE9B-46F9-4EEC-A9E3-5D12CB292D82}">
      <dgm:prSet/>
      <dgm:spPr/>
      <dgm:t>
        <a:bodyPr/>
        <a:lstStyle/>
        <a:p>
          <a:endParaRPr lang="ru-RU"/>
        </a:p>
      </dgm:t>
    </dgm:pt>
    <dgm:pt modelId="{BF2C05FE-620F-4175-96A4-AC299A9DAB09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Упражнения по формированию выразительности исполнения;</a:t>
          </a:r>
          <a:endParaRPr lang="ru-RU" b="1" dirty="0">
            <a:solidFill>
              <a:schemeClr val="tx1"/>
            </a:solidFill>
          </a:endParaRPr>
        </a:p>
      </dgm:t>
    </dgm:pt>
    <dgm:pt modelId="{C904402E-D71B-42F7-A8F8-2EEE89337EC8}" type="parTrans" cxnId="{6EE3D780-06CB-49F6-97AA-5CE8A5C6F35D}">
      <dgm:prSet/>
      <dgm:spPr/>
      <dgm:t>
        <a:bodyPr/>
        <a:lstStyle/>
        <a:p>
          <a:endParaRPr lang="ru-RU"/>
        </a:p>
      </dgm:t>
    </dgm:pt>
    <dgm:pt modelId="{8979F118-7302-47F5-B0BA-1B13ACE0DF44}" type="sibTrans" cxnId="{6EE3D780-06CB-49F6-97AA-5CE8A5C6F35D}">
      <dgm:prSet/>
      <dgm:spPr/>
      <dgm:t>
        <a:bodyPr/>
        <a:lstStyle/>
        <a:p>
          <a:endParaRPr lang="ru-RU"/>
        </a:p>
      </dgm:t>
    </dgm:pt>
    <dgm:pt modelId="{B7578C77-9D1B-48CB-8374-9F30D29FAF3C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Игры драматизации.</a:t>
          </a:r>
          <a:endParaRPr lang="ru-RU" b="1" dirty="0">
            <a:solidFill>
              <a:schemeClr val="tx1"/>
            </a:solidFill>
          </a:endParaRPr>
        </a:p>
      </dgm:t>
    </dgm:pt>
    <dgm:pt modelId="{F056163C-0573-404C-AC46-8F037E4C190F}" type="parTrans" cxnId="{3E2505B7-BF9F-41F1-9281-9EDC3BCC516D}">
      <dgm:prSet/>
      <dgm:spPr/>
      <dgm:t>
        <a:bodyPr/>
        <a:lstStyle/>
        <a:p>
          <a:endParaRPr lang="ru-RU"/>
        </a:p>
      </dgm:t>
    </dgm:pt>
    <dgm:pt modelId="{765BE050-A07B-41FD-B712-359F38EC4AA8}" type="sibTrans" cxnId="{3E2505B7-BF9F-41F1-9281-9EDC3BCC516D}">
      <dgm:prSet/>
      <dgm:spPr/>
      <dgm:t>
        <a:bodyPr/>
        <a:lstStyle/>
        <a:p>
          <a:endParaRPr lang="ru-RU"/>
        </a:p>
      </dgm:t>
    </dgm:pt>
    <dgm:pt modelId="{765DF409-2BA5-4DF2-B88D-5B35977B8366}" type="pres">
      <dgm:prSet presAssocID="{66E9C137-FF2F-43DE-BB3C-2D16A408C07E}" presName="Name0" presStyleCnt="0">
        <dgm:presLayoutVars>
          <dgm:dir/>
          <dgm:resizeHandles val="exact"/>
        </dgm:presLayoutVars>
      </dgm:prSet>
      <dgm:spPr/>
    </dgm:pt>
    <dgm:pt modelId="{88E4FC02-CFFC-4DB4-ABF2-ED294E67D6DC}" type="pres">
      <dgm:prSet presAssocID="{66E9C137-FF2F-43DE-BB3C-2D16A408C07E}" presName="fgShape" presStyleLbl="fgShp" presStyleIdx="0" presStyleCnt="1"/>
      <dgm:spPr/>
    </dgm:pt>
    <dgm:pt modelId="{61DBFB3E-F3C1-4DAE-A080-410D029EFC52}" type="pres">
      <dgm:prSet presAssocID="{66E9C137-FF2F-43DE-BB3C-2D16A408C07E}" presName="linComp" presStyleCnt="0"/>
      <dgm:spPr/>
    </dgm:pt>
    <dgm:pt modelId="{64E7F753-C9C4-4424-AB3D-F895FDDE160C}" type="pres">
      <dgm:prSet presAssocID="{3FE2E213-3DE4-4CA6-8E44-3FC92FD89999}" presName="compNode" presStyleCnt="0"/>
      <dgm:spPr/>
    </dgm:pt>
    <dgm:pt modelId="{366899C5-2AEE-43A4-9941-4679A690B38B}" type="pres">
      <dgm:prSet presAssocID="{3FE2E213-3DE4-4CA6-8E44-3FC92FD89999}" presName="bkgdShape" presStyleLbl="node1" presStyleIdx="0" presStyleCnt="4"/>
      <dgm:spPr/>
    </dgm:pt>
    <dgm:pt modelId="{CD3BEE2F-A7AF-407B-85D1-C5F6616A1A20}" type="pres">
      <dgm:prSet presAssocID="{3FE2E213-3DE4-4CA6-8E44-3FC92FD89999}" presName="nodeTx" presStyleLbl="node1" presStyleIdx="0" presStyleCnt="4">
        <dgm:presLayoutVars>
          <dgm:bulletEnabled val="1"/>
        </dgm:presLayoutVars>
      </dgm:prSet>
      <dgm:spPr/>
    </dgm:pt>
    <dgm:pt modelId="{FBC4EA37-294C-4A56-BD2C-76150E0B3FEB}" type="pres">
      <dgm:prSet presAssocID="{3FE2E213-3DE4-4CA6-8E44-3FC92FD89999}" presName="invisiNode" presStyleLbl="node1" presStyleIdx="0" presStyleCnt="4"/>
      <dgm:spPr/>
    </dgm:pt>
    <dgm:pt modelId="{1BC2B51E-9660-483E-A4CA-6E18B1FD572E}" type="pres">
      <dgm:prSet presAssocID="{3FE2E213-3DE4-4CA6-8E44-3FC92FD89999}" presName="imagNode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7298C16-8231-4715-9549-D5BEA48D286D}" type="pres">
      <dgm:prSet presAssocID="{7EDFEEEC-B980-409F-A437-E800A3FF8C14}" presName="sibTrans" presStyleLbl="sibTrans2D1" presStyleIdx="0" presStyleCnt="0"/>
      <dgm:spPr/>
    </dgm:pt>
    <dgm:pt modelId="{FFDAA1E6-DC99-4C21-A8B2-6687869F0566}" type="pres">
      <dgm:prSet presAssocID="{73C97EA6-2ADE-49EA-9A8C-3CFD7DB4721A}" presName="compNode" presStyleCnt="0"/>
      <dgm:spPr/>
    </dgm:pt>
    <dgm:pt modelId="{317D4989-A266-4259-8503-5491BC71C05E}" type="pres">
      <dgm:prSet presAssocID="{73C97EA6-2ADE-49EA-9A8C-3CFD7DB4721A}" presName="bkgdShape" presStyleLbl="node1" presStyleIdx="1" presStyleCnt="4"/>
      <dgm:spPr/>
    </dgm:pt>
    <dgm:pt modelId="{C70F2638-B925-46AA-A809-0EDA503B2068}" type="pres">
      <dgm:prSet presAssocID="{73C97EA6-2ADE-49EA-9A8C-3CFD7DB4721A}" presName="nodeTx" presStyleLbl="node1" presStyleIdx="1" presStyleCnt="4">
        <dgm:presLayoutVars>
          <dgm:bulletEnabled val="1"/>
        </dgm:presLayoutVars>
      </dgm:prSet>
      <dgm:spPr/>
    </dgm:pt>
    <dgm:pt modelId="{9D7DF7A5-D772-4873-B3E5-A7ACE356D6F4}" type="pres">
      <dgm:prSet presAssocID="{73C97EA6-2ADE-49EA-9A8C-3CFD7DB4721A}" presName="invisiNode" presStyleLbl="node1" presStyleIdx="1" presStyleCnt="4"/>
      <dgm:spPr/>
    </dgm:pt>
    <dgm:pt modelId="{0C15618C-5495-4E5C-BE80-E5E12F6555F6}" type="pres">
      <dgm:prSet presAssocID="{73C97EA6-2ADE-49EA-9A8C-3CFD7DB4721A}" presName="imagNode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ED4F1A4-E459-408F-ACC9-0D1B132125DD}" type="pres">
      <dgm:prSet presAssocID="{1BCD4BAA-4BFE-47ED-B26C-481535269938}" presName="sibTrans" presStyleLbl="sibTrans2D1" presStyleIdx="0" presStyleCnt="0"/>
      <dgm:spPr/>
    </dgm:pt>
    <dgm:pt modelId="{00B85671-B294-46E3-B001-64C34C0052AB}" type="pres">
      <dgm:prSet presAssocID="{BF2C05FE-620F-4175-96A4-AC299A9DAB09}" presName="compNode" presStyleCnt="0"/>
      <dgm:spPr/>
    </dgm:pt>
    <dgm:pt modelId="{9A575463-336E-4F00-BC3A-A57DF1EC0CD7}" type="pres">
      <dgm:prSet presAssocID="{BF2C05FE-620F-4175-96A4-AC299A9DAB09}" presName="bkgdShape" presStyleLbl="node1" presStyleIdx="2" presStyleCnt="4"/>
      <dgm:spPr/>
    </dgm:pt>
    <dgm:pt modelId="{5573B0C8-D576-42E5-8175-3DA6720214F1}" type="pres">
      <dgm:prSet presAssocID="{BF2C05FE-620F-4175-96A4-AC299A9DAB09}" presName="nodeTx" presStyleLbl="node1" presStyleIdx="2" presStyleCnt="4">
        <dgm:presLayoutVars>
          <dgm:bulletEnabled val="1"/>
        </dgm:presLayoutVars>
      </dgm:prSet>
      <dgm:spPr/>
    </dgm:pt>
    <dgm:pt modelId="{D6EA80DE-32B6-43A3-BCAC-8D92D653E6E8}" type="pres">
      <dgm:prSet presAssocID="{BF2C05FE-620F-4175-96A4-AC299A9DAB09}" presName="invisiNode" presStyleLbl="node1" presStyleIdx="2" presStyleCnt="4"/>
      <dgm:spPr/>
    </dgm:pt>
    <dgm:pt modelId="{CF637BDC-11B0-43D7-BBFD-6293B71B4966}" type="pres">
      <dgm:prSet presAssocID="{BF2C05FE-620F-4175-96A4-AC299A9DAB09}" presName="imagNode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9B117C0-ED5E-496A-A536-80A4AF371E43}" type="pres">
      <dgm:prSet presAssocID="{8979F118-7302-47F5-B0BA-1B13ACE0DF44}" presName="sibTrans" presStyleLbl="sibTrans2D1" presStyleIdx="0" presStyleCnt="0"/>
      <dgm:spPr/>
    </dgm:pt>
    <dgm:pt modelId="{711895E9-F8B5-41FC-8BAB-35754342260A}" type="pres">
      <dgm:prSet presAssocID="{B7578C77-9D1B-48CB-8374-9F30D29FAF3C}" presName="compNode" presStyleCnt="0"/>
      <dgm:spPr/>
    </dgm:pt>
    <dgm:pt modelId="{012D1609-AF62-4C38-AFA4-374D0692DA9E}" type="pres">
      <dgm:prSet presAssocID="{B7578C77-9D1B-48CB-8374-9F30D29FAF3C}" presName="bkgdShape" presStyleLbl="node1" presStyleIdx="3" presStyleCnt="4"/>
      <dgm:spPr/>
    </dgm:pt>
    <dgm:pt modelId="{64042E74-AC24-4626-9A73-404DBC877A51}" type="pres">
      <dgm:prSet presAssocID="{B7578C77-9D1B-48CB-8374-9F30D29FAF3C}" presName="nodeTx" presStyleLbl="node1" presStyleIdx="3" presStyleCnt="4">
        <dgm:presLayoutVars>
          <dgm:bulletEnabled val="1"/>
        </dgm:presLayoutVars>
      </dgm:prSet>
      <dgm:spPr/>
    </dgm:pt>
    <dgm:pt modelId="{21C7474F-AE3A-495E-AB48-0FF07FEDEA95}" type="pres">
      <dgm:prSet presAssocID="{B7578C77-9D1B-48CB-8374-9F30D29FAF3C}" presName="invisiNode" presStyleLbl="node1" presStyleIdx="3" presStyleCnt="4"/>
      <dgm:spPr/>
    </dgm:pt>
    <dgm:pt modelId="{D911BDD6-3AF7-4BB4-96A2-9D5D653BC806}" type="pres">
      <dgm:prSet presAssocID="{B7578C77-9D1B-48CB-8374-9F30D29FAF3C}" presName="imagNode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FEEEA6CF-112E-4DF6-BF7D-0BD2BA437120}" type="presOf" srcId="{73C97EA6-2ADE-49EA-9A8C-3CFD7DB4721A}" destId="{317D4989-A266-4259-8503-5491BC71C05E}" srcOrd="0" destOrd="0" presId="urn:microsoft.com/office/officeart/2005/8/layout/hList7"/>
    <dgm:cxn modelId="{241F0ABB-A2C5-4950-A70E-E3718273514C}" type="presOf" srcId="{B7578C77-9D1B-48CB-8374-9F30D29FAF3C}" destId="{64042E74-AC24-4626-9A73-404DBC877A51}" srcOrd="1" destOrd="0" presId="urn:microsoft.com/office/officeart/2005/8/layout/hList7"/>
    <dgm:cxn modelId="{E14E868D-28FD-4D84-99C9-2A595EF76E1F}" type="presOf" srcId="{BF2C05FE-620F-4175-96A4-AC299A9DAB09}" destId="{5573B0C8-D576-42E5-8175-3DA6720214F1}" srcOrd="1" destOrd="0" presId="urn:microsoft.com/office/officeart/2005/8/layout/hList7"/>
    <dgm:cxn modelId="{B089FBE1-49A7-4429-8406-CC0C95BF8993}" srcId="{66E9C137-FF2F-43DE-BB3C-2D16A408C07E}" destId="{3FE2E213-3DE4-4CA6-8E44-3FC92FD89999}" srcOrd="0" destOrd="0" parTransId="{7F8E32CA-9CFD-4D1F-A621-AE2631CB3F82}" sibTransId="{7EDFEEEC-B980-409F-A437-E800A3FF8C14}"/>
    <dgm:cxn modelId="{A3ECC31B-14EA-4674-B839-33F9776673F5}" type="presOf" srcId="{66E9C137-FF2F-43DE-BB3C-2D16A408C07E}" destId="{765DF409-2BA5-4DF2-B88D-5B35977B8366}" srcOrd="0" destOrd="0" presId="urn:microsoft.com/office/officeart/2005/8/layout/hList7"/>
    <dgm:cxn modelId="{6EE3D780-06CB-49F6-97AA-5CE8A5C6F35D}" srcId="{66E9C137-FF2F-43DE-BB3C-2D16A408C07E}" destId="{BF2C05FE-620F-4175-96A4-AC299A9DAB09}" srcOrd="2" destOrd="0" parTransId="{C904402E-D71B-42F7-A8F8-2EEE89337EC8}" sibTransId="{8979F118-7302-47F5-B0BA-1B13ACE0DF44}"/>
    <dgm:cxn modelId="{CBAD4DEB-409B-4DC5-9AFC-9A09E8FC0929}" type="presOf" srcId="{BF2C05FE-620F-4175-96A4-AC299A9DAB09}" destId="{9A575463-336E-4F00-BC3A-A57DF1EC0CD7}" srcOrd="0" destOrd="0" presId="urn:microsoft.com/office/officeart/2005/8/layout/hList7"/>
    <dgm:cxn modelId="{3E2505B7-BF9F-41F1-9281-9EDC3BCC516D}" srcId="{66E9C137-FF2F-43DE-BB3C-2D16A408C07E}" destId="{B7578C77-9D1B-48CB-8374-9F30D29FAF3C}" srcOrd="3" destOrd="0" parTransId="{F056163C-0573-404C-AC46-8F037E4C190F}" sibTransId="{765BE050-A07B-41FD-B712-359F38EC4AA8}"/>
    <dgm:cxn modelId="{8DF1E5FE-DDC7-4B38-A262-3E3B307DCBFD}" type="presOf" srcId="{3FE2E213-3DE4-4CA6-8E44-3FC92FD89999}" destId="{CD3BEE2F-A7AF-407B-85D1-C5F6616A1A20}" srcOrd="1" destOrd="0" presId="urn:microsoft.com/office/officeart/2005/8/layout/hList7"/>
    <dgm:cxn modelId="{2F8CCE9B-46F9-4EEC-A9E3-5D12CB292D82}" srcId="{66E9C137-FF2F-43DE-BB3C-2D16A408C07E}" destId="{73C97EA6-2ADE-49EA-9A8C-3CFD7DB4721A}" srcOrd="1" destOrd="0" parTransId="{3DF748C0-E0E0-4C7B-A164-EF4AE7DC424E}" sibTransId="{1BCD4BAA-4BFE-47ED-B26C-481535269938}"/>
    <dgm:cxn modelId="{E6A3EFEB-D27D-4D2A-BDA6-6AEE13B438DA}" type="presOf" srcId="{73C97EA6-2ADE-49EA-9A8C-3CFD7DB4721A}" destId="{C70F2638-B925-46AA-A809-0EDA503B2068}" srcOrd="1" destOrd="0" presId="urn:microsoft.com/office/officeart/2005/8/layout/hList7"/>
    <dgm:cxn modelId="{D6304D7B-EE36-4FE4-A982-84C0B121BA78}" type="presOf" srcId="{3FE2E213-3DE4-4CA6-8E44-3FC92FD89999}" destId="{366899C5-2AEE-43A4-9941-4679A690B38B}" srcOrd="0" destOrd="0" presId="urn:microsoft.com/office/officeart/2005/8/layout/hList7"/>
    <dgm:cxn modelId="{8257FBD4-C697-4455-8C18-37633AFBBEEC}" type="presOf" srcId="{7EDFEEEC-B980-409F-A437-E800A3FF8C14}" destId="{67298C16-8231-4715-9549-D5BEA48D286D}" srcOrd="0" destOrd="0" presId="urn:microsoft.com/office/officeart/2005/8/layout/hList7"/>
    <dgm:cxn modelId="{EB476829-A8A1-44D0-BBCD-957E0F1463CE}" type="presOf" srcId="{8979F118-7302-47F5-B0BA-1B13ACE0DF44}" destId="{79B117C0-ED5E-496A-A536-80A4AF371E43}" srcOrd="0" destOrd="0" presId="urn:microsoft.com/office/officeart/2005/8/layout/hList7"/>
    <dgm:cxn modelId="{95A8DD54-94F9-46A4-9763-86F370A5F083}" type="presOf" srcId="{1BCD4BAA-4BFE-47ED-B26C-481535269938}" destId="{2ED4F1A4-E459-408F-ACC9-0D1B132125DD}" srcOrd="0" destOrd="0" presId="urn:microsoft.com/office/officeart/2005/8/layout/hList7"/>
    <dgm:cxn modelId="{5394B7B7-2A28-460D-A132-DA19A4690B9D}" type="presOf" srcId="{B7578C77-9D1B-48CB-8374-9F30D29FAF3C}" destId="{012D1609-AF62-4C38-AFA4-374D0692DA9E}" srcOrd="0" destOrd="0" presId="urn:microsoft.com/office/officeart/2005/8/layout/hList7"/>
    <dgm:cxn modelId="{FCA484D4-F38F-470C-BFB8-AD38EC08A175}" type="presParOf" srcId="{765DF409-2BA5-4DF2-B88D-5B35977B8366}" destId="{88E4FC02-CFFC-4DB4-ABF2-ED294E67D6DC}" srcOrd="0" destOrd="0" presId="urn:microsoft.com/office/officeart/2005/8/layout/hList7"/>
    <dgm:cxn modelId="{E84CD788-B051-421E-93B1-CFC89A5C3076}" type="presParOf" srcId="{765DF409-2BA5-4DF2-B88D-5B35977B8366}" destId="{61DBFB3E-F3C1-4DAE-A080-410D029EFC52}" srcOrd="1" destOrd="0" presId="urn:microsoft.com/office/officeart/2005/8/layout/hList7"/>
    <dgm:cxn modelId="{493350BF-D99F-4EB1-A3E7-F8CC2A423AA8}" type="presParOf" srcId="{61DBFB3E-F3C1-4DAE-A080-410D029EFC52}" destId="{64E7F753-C9C4-4424-AB3D-F895FDDE160C}" srcOrd="0" destOrd="0" presId="urn:microsoft.com/office/officeart/2005/8/layout/hList7"/>
    <dgm:cxn modelId="{BA8265B5-9585-4963-885B-266C313F9562}" type="presParOf" srcId="{64E7F753-C9C4-4424-AB3D-F895FDDE160C}" destId="{366899C5-2AEE-43A4-9941-4679A690B38B}" srcOrd="0" destOrd="0" presId="urn:microsoft.com/office/officeart/2005/8/layout/hList7"/>
    <dgm:cxn modelId="{64D6ECEF-18BB-4CA0-BDD4-5551C5C540F0}" type="presParOf" srcId="{64E7F753-C9C4-4424-AB3D-F895FDDE160C}" destId="{CD3BEE2F-A7AF-407B-85D1-C5F6616A1A20}" srcOrd="1" destOrd="0" presId="urn:microsoft.com/office/officeart/2005/8/layout/hList7"/>
    <dgm:cxn modelId="{842AFB19-156F-4414-AA62-7504F63E0B82}" type="presParOf" srcId="{64E7F753-C9C4-4424-AB3D-F895FDDE160C}" destId="{FBC4EA37-294C-4A56-BD2C-76150E0B3FEB}" srcOrd="2" destOrd="0" presId="urn:microsoft.com/office/officeart/2005/8/layout/hList7"/>
    <dgm:cxn modelId="{4CAF0CA1-5E74-44F2-A062-099C760BF110}" type="presParOf" srcId="{64E7F753-C9C4-4424-AB3D-F895FDDE160C}" destId="{1BC2B51E-9660-483E-A4CA-6E18B1FD572E}" srcOrd="3" destOrd="0" presId="urn:microsoft.com/office/officeart/2005/8/layout/hList7"/>
    <dgm:cxn modelId="{D2E7E57C-862A-4712-9E61-9E169C199C68}" type="presParOf" srcId="{61DBFB3E-F3C1-4DAE-A080-410D029EFC52}" destId="{67298C16-8231-4715-9549-D5BEA48D286D}" srcOrd="1" destOrd="0" presId="urn:microsoft.com/office/officeart/2005/8/layout/hList7"/>
    <dgm:cxn modelId="{075E504A-C152-4F23-87BE-FD36354D6BA1}" type="presParOf" srcId="{61DBFB3E-F3C1-4DAE-A080-410D029EFC52}" destId="{FFDAA1E6-DC99-4C21-A8B2-6687869F0566}" srcOrd="2" destOrd="0" presId="urn:microsoft.com/office/officeart/2005/8/layout/hList7"/>
    <dgm:cxn modelId="{F6B05E48-3767-48AD-9BC7-6C9E2E0998E7}" type="presParOf" srcId="{FFDAA1E6-DC99-4C21-A8B2-6687869F0566}" destId="{317D4989-A266-4259-8503-5491BC71C05E}" srcOrd="0" destOrd="0" presId="urn:microsoft.com/office/officeart/2005/8/layout/hList7"/>
    <dgm:cxn modelId="{19CE9E99-01D4-43BF-8EC6-136B808001AF}" type="presParOf" srcId="{FFDAA1E6-DC99-4C21-A8B2-6687869F0566}" destId="{C70F2638-B925-46AA-A809-0EDA503B2068}" srcOrd="1" destOrd="0" presId="urn:microsoft.com/office/officeart/2005/8/layout/hList7"/>
    <dgm:cxn modelId="{00BB3CBA-A779-45ED-9B6C-9D92AA48A639}" type="presParOf" srcId="{FFDAA1E6-DC99-4C21-A8B2-6687869F0566}" destId="{9D7DF7A5-D772-4873-B3E5-A7ACE356D6F4}" srcOrd="2" destOrd="0" presId="urn:microsoft.com/office/officeart/2005/8/layout/hList7"/>
    <dgm:cxn modelId="{AF7F3F46-4AA3-47C9-B7C0-529BA5E29ACC}" type="presParOf" srcId="{FFDAA1E6-DC99-4C21-A8B2-6687869F0566}" destId="{0C15618C-5495-4E5C-BE80-E5E12F6555F6}" srcOrd="3" destOrd="0" presId="urn:microsoft.com/office/officeart/2005/8/layout/hList7"/>
    <dgm:cxn modelId="{C365AF41-57CB-4CDF-A951-6303FA8A8CC1}" type="presParOf" srcId="{61DBFB3E-F3C1-4DAE-A080-410D029EFC52}" destId="{2ED4F1A4-E459-408F-ACC9-0D1B132125DD}" srcOrd="3" destOrd="0" presId="urn:microsoft.com/office/officeart/2005/8/layout/hList7"/>
    <dgm:cxn modelId="{C5DDC096-DA7F-4357-894D-1A7C66027234}" type="presParOf" srcId="{61DBFB3E-F3C1-4DAE-A080-410D029EFC52}" destId="{00B85671-B294-46E3-B001-64C34C0052AB}" srcOrd="4" destOrd="0" presId="urn:microsoft.com/office/officeart/2005/8/layout/hList7"/>
    <dgm:cxn modelId="{ECB02F85-F44E-451F-BC49-808C5F7C5AB4}" type="presParOf" srcId="{00B85671-B294-46E3-B001-64C34C0052AB}" destId="{9A575463-336E-4F00-BC3A-A57DF1EC0CD7}" srcOrd="0" destOrd="0" presId="urn:microsoft.com/office/officeart/2005/8/layout/hList7"/>
    <dgm:cxn modelId="{A87461AF-BD7E-4BE4-A532-7300E1EFC6BE}" type="presParOf" srcId="{00B85671-B294-46E3-B001-64C34C0052AB}" destId="{5573B0C8-D576-42E5-8175-3DA6720214F1}" srcOrd="1" destOrd="0" presId="urn:microsoft.com/office/officeart/2005/8/layout/hList7"/>
    <dgm:cxn modelId="{B4BA456B-30AF-4894-88DC-D5784E55595E}" type="presParOf" srcId="{00B85671-B294-46E3-B001-64C34C0052AB}" destId="{D6EA80DE-32B6-43A3-BCAC-8D92D653E6E8}" srcOrd="2" destOrd="0" presId="urn:microsoft.com/office/officeart/2005/8/layout/hList7"/>
    <dgm:cxn modelId="{34F25021-0380-444B-A99E-B051BF9BB1C1}" type="presParOf" srcId="{00B85671-B294-46E3-B001-64C34C0052AB}" destId="{CF637BDC-11B0-43D7-BBFD-6293B71B4966}" srcOrd="3" destOrd="0" presId="urn:microsoft.com/office/officeart/2005/8/layout/hList7"/>
    <dgm:cxn modelId="{E418FC2F-0DF1-4DE7-9B2E-3AA4ADF57488}" type="presParOf" srcId="{61DBFB3E-F3C1-4DAE-A080-410D029EFC52}" destId="{79B117C0-ED5E-496A-A536-80A4AF371E43}" srcOrd="5" destOrd="0" presId="urn:microsoft.com/office/officeart/2005/8/layout/hList7"/>
    <dgm:cxn modelId="{3CBB6E24-E27D-43F6-A1C1-8A80D8CA6BD0}" type="presParOf" srcId="{61DBFB3E-F3C1-4DAE-A080-410D029EFC52}" destId="{711895E9-F8B5-41FC-8BAB-35754342260A}" srcOrd="6" destOrd="0" presId="urn:microsoft.com/office/officeart/2005/8/layout/hList7"/>
    <dgm:cxn modelId="{423B9981-8029-42B0-86AD-4C81F7C98C7C}" type="presParOf" srcId="{711895E9-F8B5-41FC-8BAB-35754342260A}" destId="{012D1609-AF62-4C38-AFA4-374D0692DA9E}" srcOrd="0" destOrd="0" presId="urn:microsoft.com/office/officeart/2005/8/layout/hList7"/>
    <dgm:cxn modelId="{D27ED527-2095-41E6-83FF-3387E05556E9}" type="presParOf" srcId="{711895E9-F8B5-41FC-8BAB-35754342260A}" destId="{64042E74-AC24-4626-9A73-404DBC877A51}" srcOrd="1" destOrd="0" presId="urn:microsoft.com/office/officeart/2005/8/layout/hList7"/>
    <dgm:cxn modelId="{C7BD79CC-A886-4169-8F65-7702B85BFC64}" type="presParOf" srcId="{711895E9-F8B5-41FC-8BAB-35754342260A}" destId="{21C7474F-AE3A-495E-AB48-0FF07FEDEA95}" srcOrd="2" destOrd="0" presId="urn:microsoft.com/office/officeart/2005/8/layout/hList7"/>
    <dgm:cxn modelId="{335364EB-68C1-4CBF-839B-C12C8B9020DA}" type="presParOf" srcId="{711895E9-F8B5-41FC-8BAB-35754342260A}" destId="{D911BDD6-3AF7-4BB4-96A2-9D5D653BC806}" srcOrd="3" destOrd="0" presId="urn:microsoft.com/office/officeart/2005/8/layout/hList7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56E9AB-4BE2-4DCD-BCFE-AAD1D92CCE38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77A5BC-7D41-45C7-95C2-EB0302C8D636}">
      <dgm:prSet/>
      <dgm:spPr/>
      <dgm:t>
        <a:bodyPr/>
        <a:lstStyle/>
        <a:p>
          <a:pPr rtl="0"/>
          <a:r>
            <a:rPr lang="ru-RU" dirty="0" smtClean="0"/>
            <a:t>Художественное восприятие литературных и фольклорных произведений;</a:t>
          </a:r>
          <a:endParaRPr lang="ru-RU" dirty="0"/>
        </a:p>
      </dgm:t>
    </dgm:pt>
    <dgm:pt modelId="{123E0D2B-796C-43BE-8478-91723F96F6BA}" type="parTrans" cxnId="{DF7C7FF4-A501-41F5-B081-3ABC7D30AC30}">
      <dgm:prSet/>
      <dgm:spPr/>
      <dgm:t>
        <a:bodyPr/>
        <a:lstStyle/>
        <a:p>
          <a:endParaRPr lang="ru-RU"/>
        </a:p>
      </dgm:t>
    </dgm:pt>
    <dgm:pt modelId="{7CCF39AF-E514-4B64-B230-5844D616658B}" type="sibTrans" cxnId="{DF7C7FF4-A501-41F5-B081-3ABC7D30AC30}">
      <dgm:prSet/>
      <dgm:spPr/>
      <dgm:t>
        <a:bodyPr/>
        <a:lstStyle/>
        <a:p>
          <a:endParaRPr lang="ru-RU"/>
        </a:p>
      </dgm:t>
    </dgm:pt>
    <dgm:pt modelId="{05326BF5-9A89-4972-B363-1DD5EF46595C}">
      <dgm:prSet/>
      <dgm:spPr/>
      <dgm:t>
        <a:bodyPr/>
        <a:lstStyle/>
        <a:p>
          <a:pPr rtl="0"/>
          <a:r>
            <a:rPr lang="ru-RU" dirty="0" smtClean="0"/>
            <a:t>Освоение специальных умений для становления основных;</a:t>
          </a:r>
          <a:endParaRPr lang="ru-RU" dirty="0"/>
        </a:p>
      </dgm:t>
    </dgm:pt>
    <dgm:pt modelId="{9759C300-AC47-458C-A39B-C1C061A128C8}" type="parTrans" cxnId="{D72DDC4F-8645-4619-BD54-369AEB217681}">
      <dgm:prSet/>
      <dgm:spPr/>
      <dgm:t>
        <a:bodyPr/>
        <a:lstStyle/>
        <a:p>
          <a:endParaRPr lang="ru-RU"/>
        </a:p>
      </dgm:t>
    </dgm:pt>
    <dgm:pt modelId="{070C7465-CF73-4CB5-960E-842ED06E29CD}" type="sibTrans" cxnId="{D72DDC4F-8645-4619-BD54-369AEB217681}">
      <dgm:prSet/>
      <dgm:spPr/>
      <dgm:t>
        <a:bodyPr/>
        <a:lstStyle/>
        <a:p>
          <a:endParaRPr lang="ru-RU"/>
        </a:p>
      </dgm:t>
    </dgm:pt>
    <dgm:pt modelId="{421F0EE9-2A68-4340-AC13-34F11101F0DA}">
      <dgm:prSet/>
      <dgm:spPr/>
      <dgm:t>
        <a:bodyPr/>
        <a:lstStyle/>
        <a:p>
          <a:pPr rtl="0"/>
          <a:r>
            <a:rPr lang="ru-RU" dirty="0" smtClean="0"/>
            <a:t>Самостоятельная творческая деятельность.</a:t>
          </a:r>
          <a:endParaRPr lang="ru-RU" dirty="0"/>
        </a:p>
      </dgm:t>
    </dgm:pt>
    <dgm:pt modelId="{6C961AD1-B421-4FBE-A230-A34AED317D1A}" type="parTrans" cxnId="{FF07C01D-2E36-4A79-B572-AE80C6A41CDE}">
      <dgm:prSet/>
      <dgm:spPr/>
      <dgm:t>
        <a:bodyPr/>
        <a:lstStyle/>
        <a:p>
          <a:endParaRPr lang="ru-RU"/>
        </a:p>
      </dgm:t>
    </dgm:pt>
    <dgm:pt modelId="{A7D58B4E-75E0-4C4F-85E2-BA3186C500E6}" type="sibTrans" cxnId="{FF07C01D-2E36-4A79-B572-AE80C6A41CDE}">
      <dgm:prSet/>
      <dgm:spPr/>
      <dgm:t>
        <a:bodyPr/>
        <a:lstStyle/>
        <a:p>
          <a:endParaRPr lang="ru-RU"/>
        </a:p>
      </dgm:t>
    </dgm:pt>
    <dgm:pt modelId="{FC16CB11-CFB5-4722-94C5-A04D4E4FC238}" type="pres">
      <dgm:prSet presAssocID="{D856E9AB-4BE2-4DCD-BCFE-AAD1D92CCE38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A6EFC4D6-51E0-479F-86D7-51BDB2300E27}" type="pres">
      <dgm:prSet presAssocID="{1D77A5BC-7D41-45C7-95C2-EB0302C8D636}" presName="circle1" presStyleLbl="node1" presStyleIdx="0" presStyleCnt="3"/>
      <dgm:spPr/>
    </dgm:pt>
    <dgm:pt modelId="{F766DB3E-2889-456B-95D3-D5EC4DF3C941}" type="pres">
      <dgm:prSet presAssocID="{1D77A5BC-7D41-45C7-95C2-EB0302C8D636}" presName="space" presStyleCnt="0"/>
      <dgm:spPr/>
    </dgm:pt>
    <dgm:pt modelId="{DEE9AB59-B751-439A-B864-5AC9B60D7395}" type="pres">
      <dgm:prSet presAssocID="{1D77A5BC-7D41-45C7-95C2-EB0302C8D636}" presName="rect1" presStyleLbl="alignAcc1" presStyleIdx="0" presStyleCnt="3"/>
      <dgm:spPr/>
    </dgm:pt>
    <dgm:pt modelId="{2C8991CC-8D6A-448F-8594-3313291E0176}" type="pres">
      <dgm:prSet presAssocID="{05326BF5-9A89-4972-B363-1DD5EF46595C}" presName="vertSpace2" presStyleLbl="node1" presStyleIdx="0" presStyleCnt="3"/>
      <dgm:spPr/>
    </dgm:pt>
    <dgm:pt modelId="{B0BD6A24-E03D-40A5-A6E0-2F2BC7309A7C}" type="pres">
      <dgm:prSet presAssocID="{05326BF5-9A89-4972-B363-1DD5EF46595C}" presName="circle2" presStyleLbl="node1" presStyleIdx="1" presStyleCnt="3"/>
      <dgm:spPr/>
    </dgm:pt>
    <dgm:pt modelId="{F644D77F-6541-42D1-86CE-5C233C9F8ECF}" type="pres">
      <dgm:prSet presAssocID="{05326BF5-9A89-4972-B363-1DD5EF46595C}" presName="rect2" presStyleLbl="alignAcc1" presStyleIdx="1" presStyleCnt="3"/>
      <dgm:spPr/>
      <dgm:t>
        <a:bodyPr/>
        <a:lstStyle/>
        <a:p>
          <a:endParaRPr lang="ru-RU"/>
        </a:p>
      </dgm:t>
    </dgm:pt>
    <dgm:pt modelId="{898B2A72-A77F-4720-80FD-33632222C692}" type="pres">
      <dgm:prSet presAssocID="{421F0EE9-2A68-4340-AC13-34F11101F0DA}" presName="vertSpace3" presStyleLbl="node1" presStyleIdx="1" presStyleCnt="3"/>
      <dgm:spPr/>
    </dgm:pt>
    <dgm:pt modelId="{6099AC1A-426B-47E8-8E2D-C8974A2EF88F}" type="pres">
      <dgm:prSet presAssocID="{421F0EE9-2A68-4340-AC13-34F11101F0DA}" presName="circle3" presStyleLbl="node1" presStyleIdx="2" presStyleCnt="3"/>
      <dgm:spPr/>
    </dgm:pt>
    <dgm:pt modelId="{5E807837-649F-470A-860C-D43358C702EB}" type="pres">
      <dgm:prSet presAssocID="{421F0EE9-2A68-4340-AC13-34F11101F0DA}" presName="rect3" presStyleLbl="alignAcc1" presStyleIdx="2" presStyleCnt="3"/>
      <dgm:spPr/>
    </dgm:pt>
    <dgm:pt modelId="{148F3E33-2F81-4C8A-822D-892591952DC4}" type="pres">
      <dgm:prSet presAssocID="{1D77A5BC-7D41-45C7-95C2-EB0302C8D636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DFE494CD-D71D-4F86-A620-7F48A6870341}" type="pres">
      <dgm:prSet presAssocID="{05326BF5-9A89-4972-B363-1DD5EF46595C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A7202A-0150-49F6-BFBC-51CC948F3DB3}" type="pres">
      <dgm:prSet presAssocID="{421F0EE9-2A68-4340-AC13-34F11101F0DA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1E4250DB-25C4-4D0A-B079-6E8118A5BC86}" type="presOf" srcId="{D856E9AB-4BE2-4DCD-BCFE-AAD1D92CCE38}" destId="{FC16CB11-CFB5-4722-94C5-A04D4E4FC238}" srcOrd="0" destOrd="0" presId="urn:microsoft.com/office/officeart/2005/8/layout/target3"/>
    <dgm:cxn modelId="{E97C763D-F947-4D86-98F2-6129EB11484C}" type="presOf" srcId="{1D77A5BC-7D41-45C7-95C2-EB0302C8D636}" destId="{DEE9AB59-B751-439A-B864-5AC9B60D7395}" srcOrd="0" destOrd="0" presId="urn:microsoft.com/office/officeart/2005/8/layout/target3"/>
    <dgm:cxn modelId="{D72DDC4F-8645-4619-BD54-369AEB217681}" srcId="{D856E9AB-4BE2-4DCD-BCFE-AAD1D92CCE38}" destId="{05326BF5-9A89-4972-B363-1DD5EF46595C}" srcOrd="1" destOrd="0" parTransId="{9759C300-AC47-458C-A39B-C1C061A128C8}" sibTransId="{070C7465-CF73-4CB5-960E-842ED06E29CD}"/>
    <dgm:cxn modelId="{2287D3FD-7645-4351-ADED-110B98286EC7}" type="presOf" srcId="{05326BF5-9A89-4972-B363-1DD5EF46595C}" destId="{F644D77F-6541-42D1-86CE-5C233C9F8ECF}" srcOrd="0" destOrd="0" presId="urn:microsoft.com/office/officeart/2005/8/layout/target3"/>
    <dgm:cxn modelId="{FF07C01D-2E36-4A79-B572-AE80C6A41CDE}" srcId="{D856E9AB-4BE2-4DCD-BCFE-AAD1D92CCE38}" destId="{421F0EE9-2A68-4340-AC13-34F11101F0DA}" srcOrd="2" destOrd="0" parTransId="{6C961AD1-B421-4FBE-A230-A34AED317D1A}" sibTransId="{A7D58B4E-75E0-4C4F-85E2-BA3186C500E6}"/>
    <dgm:cxn modelId="{3B85D3C5-CB62-48BE-8C25-E8852D5855B0}" type="presOf" srcId="{1D77A5BC-7D41-45C7-95C2-EB0302C8D636}" destId="{148F3E33-2F81-4C8A-822D-892591952DC4}" srcOrd="1" destOrd="0" presId="urn:microsoft.com/office/officeart/2005/8/layout/target3"/>
    <dgm:cxn modelId="{DF7C7FF4-A501-41F5-B081-3ABC7D30AC30}" srcId="{D856E9AB-4BE2-4DCD-BCFE-AAD1D92CCE38}" destId="{1D77A5BC-7D41-45C7-95C2-EB0302C8D636}" srcOrd="0" destOrd="0" parTransId="{123E0D2B-796C-43BE-8478-91723F96F6BA}" sibTransId="{7CCF39AF-E514-4B64-B230-5844D616658B}"/>
    <dgm:cxn modelId="{A5C5E239-DBE1-4354-BCAD-03D822A2469D}" type="presOf" srcId="{421F0EE9-2A68-4340-AC13-34F11101F0DA}" destId="{80A7202A-0150-49F6-BFBC-51CC948F3DB3}" srcOrd="1" destOrd="0" presId="urn:microsoft.com/office/officeart/2005/8/layout/target3"/>
    <dgm:cxn modelId="{CBDFDEC0-BC4A-402C-A450-E28FA089DE72}" type="presOf" srcId="{05326BF5-9A89-4972-B363-1DD5EF46595C}" destId="{DFE494CD-D71D-4F86-A620-7F48A6870341}" srcOrd="1" destOrd="0" presId="urn:microsoft.com/office/officeart/2005/8/layout/target3"/>
    <dgm:cxn modelId="{16351D3B-5417-4E2D-9E44-0DE532D40A12}" type="presOf" srcId="{421F0EE9-2A68-4340-AC13-34F11101F0DA}" destId="{5E807837-649F-470A-860C-D43358C702EB}" srcOrd="0" destOrd="0" presId="urn:microsoft.com/office/officeart/2005/8/layout/target3"/>
    <dgm:cxn modelId="{987B3033-BC11-4F44-BA91-852A93CB1ACB}" type="presParOf" srcId="{FC16CB11-CFB5-4722-94C5-A04D4E4FC238}" destId="{A6EFC4D6-51E0-479F-86D7-51BDB2300E27}" srcOrd="0" destOrd="0" presId="urn:microsoft.com/office/officeart/2005/8/layout/target3"/>
    <dgm:cxn modelId="{FA9260BB-E8FF-4D49-BE08-504F4327E2A2}" type="presParOf" srcId="{FC16CB11-CFB5-4722-94C5-A04D4E4FC238}" destId="{F766DB3E-2889-456B-95D3-D5EC4DF3C941}" srcOrd="1" destOrd="0" presId="urn:microsoft.com/office/officeart/2005/8/layout/target3"/>
    <dgm:cxn modelId="{3FD035F9-1561-4071-8666-D6D1D91EAC4C}" type="presParOf" srcId="{FC16CB11-CFB5-4722-94C5-A04D4E4FC238}" destId="{DEE9AB59-B751-439A-B864-5AC9B60D7395}" srcOrd="2" destOrd="0" presId="urn:microsoft.com/office/officeart/2005/8/layout/target3"/>
    <dgm:cxn modelId="{02CF6DB8-5A5C-4BA1-87D1-2FE0376FD174}" type="presParOf" srcId="{FC16CB11-CFB5-4722-94C5-A04D4E4FC238}" destId="{2C8991CC-8D6A-448F-8594-3313291E0176}" srcOrd="3" destOrd="0" presId="urn:microsoft.com/office/officeart/2005/8/layout/target3"/>
    <dgm:cxn modelId="{533A412C-B584-492C-A6FF-94410A443C93}" type="presParOf" srcId="{FC16CB11-CFB5-4722-94C5-A04D4E4FC238}" destId="{B0BD6A24-E03D-40A5-A6E0-2F2BC7309A7C}" srcOrd="4" destOrd="0" presId="urn:microsoft.com/office/officeart/2005/8/layout/target3"/>
    <dgm:cxn modelId="{890CB841-8F0E-4904-952A-F25FA5A39105}" type="presParOf" srcId="{FC16CB11-CFB5-4722-94C5-A04D4E4FC238}" destId="{F644D77F-6541-42D1-86CE-5C233C9F8ECF}" srcOrd="5" destOrd="0" presId="urn:microsoft.com/office/officeart/2005/8/layout/target3"/>
    <dgm:cxn modelId="{93BB66CE-C482-4FF6-9649-5789F6A0E8FD}" type="presParOf" srcId="{FC16CB11-CFB5-4722-94C5-A04D4E4FC238}" destId="{898B2A72-A77F-4720-80FD-33632222C692}" srcOrd="6" destOrd="0" presId="urn:microsoft.com/office/officeart/2005/8/layout/target3"/>
    <dgm:cxn modelId="{1EE54BF3-A722-4F1B-85A1-BA7DD31C362A}" type="presParOf" srcId="{FC16CB11-CFB5-4722-94C5-A04D4E4FC238}" destId="{6099AC1A-426B-47E8-8E2D-C8974A2EF88F}" srcOrd="7" destOrd="0" presId="urn:microsoft.com/office/officeart/2005/8/layout/target3"/>
    <dgm:cxn modelId="{891FA023-01C9-4A01-9925-61342A6EC696}" type="presParOf" srcId="{FC16CB11-CFB5-4722-94C5-A04D4E4FC238}" destId="{5E807837-649F-470A-860C-D43358C702EB}" srcOrd="8" destOrd="0" presId="urn:microsoft.com/office/officeart/2005/8/layout/target3"/>
    <dgm:cxn modelId="{F4217A77-AED6-415C-B725-FB8B7CA64005}" type="presParOf" srcId="{FC16CB11-CFB5-4722-94C5-A04D4E4FC238}" destId="{148F3E33-2F81-4C8A-822D-892591952DC4}" srcOrd="9" destOrd="0" presId="urn:microsoft.com/office/officeart/2005/8/layout/target3"/>
    <dgm:cxn modelId="{9792C24D-4681-49C3-A82B-51AF9D6329F8}" type="presParOf" srcId="{FC16CB11-CFB5-4722-94C5-A04D4E4FC238}" destId="{DFE494CD-D71D-4F86-A620-7F48A6870341}" srcOrd="10" destOrd="0" presId="urn:microsoft.com/office/officeart/2005/8/layout/target3"/>
    <dgm:cxn modelId="{703A58D5-49B2-47F6-BAF0-38A36DF4C205}" type="presParOf" srcId="{FC16CB11-CFB5-4722-94C5-A04D4E4FC238}" destId="{80A7202A-0150-49F6-BFBC-51CC948F3DB3}" srcOrd="11" destOrd="0" presId="urn:microsoft.com/office/officeart/2005/8/layout/targe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71526B4F-6E47-4D38-94B9-A10DDB219313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33988E67-AA07-4D39-94AE-203C45AF4779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6B4F-6E47-4D38-94B9-A10DDB219313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88E67-AA07-4D39-94AE-203C45AF47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6B4F-6E47-4D38-94B9-A10DDB219313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88E67-AA07-4D39-94AE-203C45AF477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6B4F-6E47-4D38-94B9-A10DDB219313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88E67-AA07-4D39-94AE-203C45AF477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71526B4F-6E47-4D38-94B9-A10DDB219313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33988E67-AA07-4D39-94AE-203C45AF477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6B4F-6E47-4D38-94B9-A10DDB219313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88E67-AA07-4D39-94AE-203C45AF477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6B4F-6E47-4D38-94B9-A10DDB219313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88E67-AA07-4D39-94AE-203C45AF477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6B4F-6E47-4D38-94B9-A10DDB219313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88E67-AA07-4D39-94AE-203C45AF4779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6B4F-6E47-4D38-94B9-A10DDB219313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88E67-AA07-4D39-94AE-203C45AF4779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6B4F-6E47-4D38-94B9-A10DDB219313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88E67-AA07-4D39-94AE-203C45AF477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6B4F-6E47-4D38-94B9-A10DDB219313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88E67-AA07-4D39-94AE-203C45AF477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1526B4F-6E47-4D38-94B9-A10DDB219313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3988E67-AA07-4D39-94AE-203C45AF4779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Роль театрализации в речевом и познавательном развитии детей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1400" dirty="0" smtClean="0"/>
              <a:t>Консультация для педагогов</a:t>
            </a:r>
          </a:p>
          <a:p>
            <a:r>
              <a:rPr lang="ru-RU" sz="1400" dirty="0" smtClean="0"/>
              <a:t>Молчанова Ольга Викторовна, воспитатель</a:t>
            </a:r>
          </a:p>
          <a:p>
            <a:r>
              <a:rPr lang="ru-RU" sz="1400" dirty="0" smtClean="0"/>
              <a:t>2025 г.</a:t>
            </a:r>
            <a:endParaRPr lang="ru-RU" sz="1400" dirty="0"/>
          </a:p>
        </p:txBody>
      </p:sp>
      <p:pic>
        <p:nvPicPr>
          <p:cNvPr id="1026" name="Picture 2" descr="C:\Users\user\Downloads\к-я\a7f87b67-2eed-4d3f-b021-01fbe2509907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500042"/>
            <a:ext cx="4826033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user\Downloads\к-я\cbdc8e54-2602-4366-a15f-993b1c79285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857496"/>
            <a:ext cx="3500430" cy="196899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642918"/>
            <a:ext cx="8229600" cy="5294950"/>
          </a:xfrm>
        </p:spPr>
        <p:txBody>
          <a:bodyPr/>
          <a:lstStyle/>
          <a:p>
            <a:r>
              <a:rPr lang="ru-RU" i="1" dirty="0" smtClean="0"/>
              <a:t>театрализованная деятельность даёт возможность использовать её как сильное, но ненавязчивое педагогическое средство развитию речи, ведь ребенок чувствует себя во время театрализованных игр раскованно и свободно</a:t>
            </a:r>
            <a:endParaRPr lang="ru-RU" dirty="0"/>
          </a:p>
        </p:txBody>
      </p:sp>
      <p:pic>
        <p:nvPicPr>
          <p:cNvPr id="6146" name="Picture 2" descr="C:\Users\user\Downloads\к-я\86725302-c68c-4b84-b4a9-7193b2916d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928934"/>
            <a:ext cx="3302024" cy="1857388"/>
          </a:xfrm>
          <a:prstGeom prst="rect">
            <a:avLst/>
          </a:prstGeom>
          <a:noFill/>
        </p:spPr>
      </p:pic>
      <p:pic>
        <p:nvPicPr>
          <p:cNvPr id="6147" name="Picture 3" descr="C:\Users\user\Downloads\к-я\8d1a35d1-95e7-4b15-8598-91a99dc1c2d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V="1">
            <a:off x="2928926" y="4714884"/>
            <a:ext cx="3238480" cy="18216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Театрализованная деятельность: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dirty="0" smtClean="0"/>
              <a:t>помогает </a:t>
            </a:r>
            <a:r>
              <a:rPr lang="ru-RU" dirty="0" smtClean="0"/>
              <a:t>усвоению богатства родного языка, его выразительных средств</a:t>
            </a:r>
          </a:p>
          <a:p>
            <a:pPr lvl="0"/>
            <a:r>
              <a:rPr lang="ru-RU" dirty="0" smtClean="0"/>
              <a:t>появляется живой интерес к самостоятельному познанию и размышлению</a:t>
            </a:r>
          </a:p>
          <a:p>
            <a:pPr lvl="0"/>
            <a:r>
              <a:rPr lang="ru-RU" dirty="0" smtClean="0"/>
              <a:t>совершенствует артикуляционный аппарат</a:t>
            </a:r>
          </a:p>
          <a:p>
            <a:pPr lvl="0"/>
            <a:r>
              <a:rPr lang="ru-RU" dirty="0" smtClean="0"/>
              <a:t>формируется диалогическая, эмоционально насыщенная речь</a:t>
            </a:r>
          </a:p>
          <a:p>
            <a:pPr lvl="0"/>
            <a:r>
              <a:rPr lang="ru-RU" dirty="0" smtClean="0"/>
              <a:t>улучшается усвоение содержания произведения, логика и последовательность событий</a:t>
            </a:r>
          </a:p>
          <a:p>
            <a:pPr lvl="0"/>
            <a:r>
              <a:rPr lang="ru-RU" dirty="0" smtClean="0"/>
              <a:t>дети получают эмоциональный подъём</a:t>
            </a:r>
          </a:p>
          <a:p>
            <a:pPr lvl="0"/>
            <a:r>
              <a:rPr lang="ru-RU" dirty="0" smtClean="0"/>
              <a:t>способствует развитию элементов речевого общения: мимики, жестов, пантомимики, интонации, модуляции голоса</a:t>
            </a:r>
          </a:p>
          <a:p>
            <a:pPr lvl="0"/>
            <a:r>
              <a:rPr lang="ru-RU" dirty="0" smtClean="0"/>
              <a:t>позволяет формировать опыт социального поведения</a:t>
            </a:r>
          </a:p>
          <a:p>
            <a:pPr lvl="0"/>
            <a:r>
              <a:rPr lang="ru-RU" dirty="0" smtClean="0"/>
              <a:t>стимулирует активную речь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Театрализованные игры делятся на: 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2786058"/>
          <a:ext cx="8229600" cy="3370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C:\Users\user\Downloads\к-я\96e68bf5-aeeb-49e0-83b3-e1b0286714a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00" y="1428736"/>
            <a:ext cx="3333688" cy="1875199"/>
          </a:xfrm>
          <a:prstGeom prst="rect">
            <a:avLst/>
          </a:prstGeom>
          <a:noFill/>
        </p:spPr>
      </p:pic>
      <p:pic>
        <p:nvPicPr>
          <p:cNvPr id="2051" name="Picture 3" descr="C:\Users\user\Downloads\к-я\a78a9a20-a0d4-4997-ab2d-68d6154aa6e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6314" y="1428736"/>
            <a:ext cx="3238480" cy="18216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</a:t>
            </a:r>
            <a:r>
              <a:rPr lang="ru-RU" b="1" dirty="0" smtClean="0">
                <a:solidFill>
                  <a:srgbClr val="FF0000"/>
                </a:solidFill>
              </a:rPr>
              <a:t>гра-драматизация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3495684"/>
          </a:xfrm>
        </p:spPr>
        <p:txBody>
          <a:bodyPr>
            <a:normAutofit fontScale="92500"/>
          </a:bodyPr>
          <a:lstStyle/>
          <a:p>
            <a:pPr lvl="0"/>
            <a:r>
              <a:rPr lang="ru-RU" dirty="0" smtClean="0"/>
              <a:t>игры-имитации образов животных, людей, литературных персонажей;</a:t>
            </a:r>
          </a:p>
          <a:p>
            <a:pPr lvl="0"/>
            <a:r>
              <a:rPr lang="ru-RU" dirty="0" smtClean="0"/>
              <a:t>ролевые диалоги на основе текста;</a:t>
            </a:r>
          </a:p>
          <a:p>
            <a:pPr lvl="0"/>
            <a:r>
              <a:rPr lang="ru-RU" dirty="0" smtClean="0"/>
              <a:t>инсценировки произведений;</a:t>
            </a:r>
          </a:p>
          <a:p>
            <a:pPr lvl="0"/>
            <a:r>
              <a:rPr lang="ru-RU" dirty="0" smtClean="0"/>
              <a:t>постановки спектаклей по одному или нескольким произведениям;</a:t>
            </a:r>
          </a:p>
          <a:p>
            <a:pPr lvl="0"/>
            <a:r>
              <a:rPr lang="ru-RU" dirty="0" smtClean="0"/>
              <a:t>игры-импровизации с разыгрыванием сюжета (или нескольких сюжетов) без предварительной подготовки</a:t>
            </a:r>
            <a:r>
              <a:rPr lang="ru-RU" dirty="0" smtClean="0"/>
              <a:t>.</a:t>
            </a:r>
            <a:endParaRPr lang="ru-RU" dirty="0" smtClean="0"/>
          </a:p>
        </p:txBody>
      </p:sp>
      <p:pic>
        <p:nvPicPr>
          <p:cNvPr id="3075" name="Picture 3" descr="C:\Users\user\Downloads\к-я\ed8d9446-2df8-4a0b-865c-d25584525424.jpg"/>
          <p:cNvPicPr>
            <a:picLocks noChangeAspect="1" noChangeArrowheads="1"/>
          </p:cNvPicPr>
          <p:nvPr/>
        </p:nvPicPr>
        <p:blipFill>
          <a:blip r:embed="rId2"/>
          <a:srcRect l="22298" t="35811" r="22972"/>
          <a:stretch>
            <a:fillRect/>
          </a:stretch>
        </p:blipFill>
        <p:spPr bwMode="auto">
          <a:xfrm>
            <a:off x="2428860" y="4572008"/>
            <a:ext cx="4500594" cy="2079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Р</a:t>
            </a:r>
            <a:r>
              <a:rPr lang="ru-RU" b="1" i="1" dirty="0" smtClean="0">
                <a:solidFill>
                  <a:srgbClr val="FF0000"/>
                </a:solidFill>
              </a:rPr>
              <a:t>ежиссерская игра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92418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настольный,</a:t>
            </a:r>
          </a:p>
          <a:p>
            <a:pPr lvl="0"/>
            <a:r>
              <a:rPr lang="ru-RU" dirty="0" smtClean="0"/>
              <a:t>плоскостной и объемный,</a:t>
            </a:r>
          </a:p>
          <a:p>
            <a:pPr lvl="0"/>
            <a:r>
              <a:rPr lang="ru-RU" dirty="0" smtClean="0"/>
              <a:t>кукольный (бибабо, пальчиковый, марионеток) и т.д.</a:t>
            </a:r>
          </a:p>
          <a:p>
            <a:pPr lvl="0"/>
            <a:r>
              <a:rPr lang="ru-RU" dirty="0" smtClean="0"/>
              <a:t>катушечный;</a:t>
            </a:r>
          </a:p>
          <a:p>
            <a:pPr lvl="0"/>
            <a:r>
              <a:rPr lang="ru-RU" dirty="0" err="1" smtClean="0"/>
              <a:t>ложковый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баночный;</a:t>
            </a:r>
          </a:p>
          <a:p>
            <a:pPr lvl="0"/>
            <a:r>
              <a:rPr lang="ru-RU" dirty="0" smtClean="0"/>
              <a:t>кулачковый и т.д. </a:t>
            </a:r>
          </a:p>
        </p:txBody>
      </p:sp>
      <p:pic>
        <p:nvPicPr>
          <p:cNvPr id="4098" name="Picture 2" descr="C:\Users\user\Downloads\к-я\e899fbb4-242a-459a-8d87-7f2e2a53ac3e.jpg"/>
          <p:cNvPicPr>
            <a:picLocks noChangeAspect="1" noChangeArrowheads="1"/>
          </p:cNvPicPr>
          <p:nvPr/>
        </p:nvPicPr>
        <p:blipFill>
          <a:blip r:embed="rId2"/>
          <a:srcRect l="21019" r="17833"/>
          <a:stretch>
            <a:fillRect/>
          </a:stretch>
        </p:blipFill>
        <p:spPr bwMode="auto">
          <a:xfrm>
            <a:off x="642910" y="4214818"/>
            <a:ext cx="3000396" cy="2102932"/>
          </a:xfrm>
          <a:prstGeom prst="rect">
            <a:avLst/>
          </a:prstGeom>
          <a:noFill/>
        </p:spPr>
      </p:pic>
      <p:pic>
        <p:nvPicPr>
          <p:cNvPr id="4099" name="Picture 3" descr="C:\Users\user\Downloads\к-я\9b090bc7-98e5-48e3-a8a0-d9ba9119dab1.jpg"/>
          <p:cNvPicPr>
            <a:picLocks noChangeAspect="1" noChangeArrowheads="1"/>
          </p:cNvPicPr>
          <p:nvPr/>
        </p:nvPicPr>
        <p:blipFill>
          <a:blip r:embed="rId3"/>
          <a:srcRect l="15585" r="18181" b="20345"/>
          <a:stretch>
            <a:fillRect/>
          </a:stretch>
        </p:blipFill>
        <p:spPr bwMode="auto">
          <a:xfrm>
            <a:off x="4643438" y="3857628"/>
            <a:ext cx="3590536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Требования </a:t>
            </a:r>
            <a:r>
              <a:rPr lang="ru-RU" b="1" dirty="0" smtClean="0">
                <a:solidFill>
                  <a:srgbClr val="FF0000"/>
                </a:solidFill>
              </a:rPr>
              <a:t>к организации театрализованных игр</a:t>
            </a:r>
            <a:r>
              <a:rPr lang="ru-RU" dirty="0" smtClean="0"/>
              <a:t>: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Формы и методы руководства театрализованными </a:t>
            </a:r>
            <a:r>
              <a:rPr lang="ru-RU" b="1" i="1" dirty="0" smtClean="0">
                <a:solidFill>
                  <a:srgbClr val="FF0000"/>
                </a:solidFill>
              </a:rPr>
              <a:t>играми</a:t>
            </a:r>
            <a:endParaRPr lang="ru-RU" b="1" i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14356"/>
            <a:ext cx="8229600" cy="54426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Основными специфическими методами работы по совершенствованию творческой деятельности детей в театрализованной игре являются:</a:t>
            </a:r>
          </a:p>
          <a:p>
            <a:pPr lvl="0"/>
            <a:r>
              <a:rPr lang="ru-RU" dirty="0" smtClean="0"/>
              <a:t>Метод моделирования ситуаций </a:t>
            </a:r>
            <a:r>
              <a:rPr lang="ru-RU" dirty="0" smtClean="0"/>
              <a:t>;</a:t>
            </a:r>
            <a:endParaRPr lang="ru-RU" dirty="0" smtClean="0"/>
          </a:p>
          <a:p>
            <a:pPr lvl="0"/>
            <a:r>
              <a:rPr lang="ru-RU" dirty="0" smtClean="0"/>
              <a:t>Метод творческой </a:t>
            </a:r>
            <a:r>
              <a:rPr lang="ru-RU" dirty="0" smtClean="0"/>
              <a:t>беседы;</a:t>
            </a:r>
            <a:endParaRPr lang="ru-RU" dirty="0" smtClean="0"/>
          </a:p>
          <a:p>
            <a:pPr lvl="0"/>
            <a:r>
              <a:rPr lang="ru-RU" dirty="0" smtClean="0"/>
              <a:t>Метод </a:t>
            </a:r>
            <a:r>
              <a:rPr lang="ru-RU" dirty="0" smtClean="0"/>
              <a:t>ассоциаций.</a:t>
            </a:r>
            <a:endParaRPr lang="ru-RU" dirty="0" smtClean="0"/>
          </a:p>
          <a:p>
            <a:pPr lvl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Занятия </a:t>
            </a:r>
            <a:r>
              <a:rPr lang="ru-RU" b="1" dirty="0" smtClean="0">
                <a:solidFill>
                  <a:srgbClr val="FF0000"/>
                </a:solidFill>
              </a:rPr>
              <a:t>строятся с помощью таких методических приёмов работы, как:</a:t>
            </a:r>
          </a:p>
          <a:p>
            <a:pPr lvl="0"/>
            <a:r>
              <a:rPr lang="ru-RU" dirty="0" smtClean="0"/>
              <a:t>Рассказывание театрализованных героев о себе. </a:t>
            </a:r>
          </a:p>
          <a:p>
            <a:pPr lvl="0"/>
            <a:r>
              <a:rPr lang="ru-RU" dirty="0" smtClean="0"/>
              <a:t>Рассматривание театральных атрибутов и действия с ними;</a:t>
            </a:r>
          </a:p>
          <a:p>
            <a:pPr lvl="0"/>
            <a:r>
              <a:rPr lang="ru-RU" dirty="0" smtClean="0"/>
              <a:t>Загадки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Ответы на вопросы педагога.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Система работы по развитию театрализованной деятельности делится на три этапа</a:t>
            </a:r>
            <a:r>
              <a:rPr lang="ru-RU" sz="2800" b="1" i="1" dirty="0" smtClean="0">
                <a:solidFill>
                  <a:srgbClr val="FF0000"/>
                </a:solidFill>
              </a:rPr>
              <a:t>: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3352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C:\Users\user\Downloads\к-я\eaf6b6a0-81fb-41b9-85a5-1e077b80cef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4857760"/>
            <a:ext cx="3143272" cy="1768090"/>
          </a:xfrm>
          <a:prstGeom prst="rect">
            <a:avLst/>
          </a:prstGeom>
          <a:noFill/>
        </p:spPr>
      </p:pic>
      <p:pic>
        <p:nvPicPr>
          <p:cNvPr id="5123" name="Picture 3" descr="C:\Users\user\Downloads\к-я\957590b5-ab54-45ee-bac3-083b6f5d547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0430" y="5143512"/>
            <a:ext cx="2238347" cy="1259071"/>
          </a:xfrm>
          <a:prstGeom prst="rect">
            <a:avLst/>
          </a:prstGeom>
          <a:noFill/>
        </p:spPr>
      </p:pic>
      <p:pic>
        <p:nvPicPr>
          <p:cNvPr id="5124" name="Picture 4" descr="C:\Users\user\Downloads\к-я\758a6f9d-e4a6-4835-a07d-4b0d3d51d4cc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57884" y="4929198"/>
            <a:ext cx="3048022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4D920DBF4D4B04191863210841415BE" ma:contentTypeVersion="1" ma:contentTypeDescription="Создание документа." ma:contentTypeScope="" ma:versionID="38d73d9ff08d865971145368586c1aa8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50cb86ceb6424ce5d7cfd0ce4d0e3de2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T4CTUPCNHN5M-256796007-4269</_dlc_DocId>
    <_dlc_DocIdUrl xmlns="c71519f2-859d-46c1-a1b6-2941efed936d">
      <Url>http://www.eduportal44.ru/chuhloma/rodnik/1/_layouts/15/DocIdRedir.aspx?ID=T4CTUPCNHN5M-256796007-4269</Url>
      <Description>T4CTUPCNHN5M-256796007-4269</Description>
    </_dlc_DocIdUrl>
  </documentManagement>
</p:properties>
</file>

<file path=customXml/itemProps1.xml><?xml version="1.0" encoding="utf-8"?>
<ds:datastoreItem xmlns:ds="http://schemas.openxmlformats.org/officeDocument/2006/customXml" ds:itemID="{056A2DD5-F881-4CF0-8FBC-F1F86F50BE5F}"/>
</file>

<file path=customXml/itemProps2.xml><?xml version="1.0" encoding="utf-8"?>
<ds:datastoreItem xmlns:ds="http://schemas.openxmlformats.org/officeDocument/2006/customXml" ds:itemID="{8332D2C4-97C8-4B94-ACAE-E2B3C9B31946}"/>
</file>

<file path=customXml/itemProps3.xml><?xml version="1.0" encoding="utf-8"?>
<ds:datastoreItem xmlns:ds="http://schemas.openxmlformats.org/officeDocument/2006/customXml" ds:itemID="{972670CF-D484-4DFC-8D07-21C0F6005D24}"/>
</file>

<file path=customXml/itemProps4.xml><?xml version="1.0" encoding="utf-8"?>
<ds:datastoreItem xmlns:ds="http://schemas.openxmlformats.org/officeDocument/2006/customXml" ds:itemID="{04C639DA-5922-4C7D-98E8-F57315D0FF5F}"/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41</TotalTime>
  <Words>364</Words>
  <Application>Microsoft Office PowerPoint</Application>
  <PresentationFormat>Экран (4:3)</PresentationFormat>
  <Paragraphs>56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Начальная</vt:lpstr>
      <vt:lpstr>Роль театрализации в речевом и познавательном развитии детей</vt:lpstr>
      <vt:lpstr>Театрализованная деятельность: </vt:lpstr>
      <vt:lpstr>Театрализованные игры делятся на: </vt:lpstr>
      <vt:lpstr>Игра-драматизация </vt:lpstr>
      <vt:lpstr>Режиссерская игра </vt:lpstr>
      <vt:lpstr>Требования к организации театрализованных игр: </vt:lpstr>
      <vt:lpstr>Формы и методы руководства театрализованными играми</vt:lpstr>
      <vt:lpstr>Слайд 8</vt:lpstr>
      <vt:lpstr>Система работы по развитию театрализованной деятельности делится на три этапа: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театрализации в речевом и паознавательном развитии детей</dc:title>
  <dc:creator>Admin</dc:creator>
  <cp:lastModifiedBy>Admin</cp:lastModifiedBy>
  <cp:revision>5</cp:revision>
  <dcterms:created xsi:type="dcterms:W3CDTF">2025-03-10T09:05:03Z</dcterms:created>
  <dcterms:modified xsi:type="dcterms:W3CDTF">2025-03-10T09:46:51Z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0x010100E4D920DBF4D4B04191863210841415BE</vt:lpwstr>
  </property>
  <property fmtid="{D5CDD505-2E9C-101B-9397-08002B2CF9AE}" pid="3" name="_dlc_DocIdItemGuid">
    <vt:lpwstr>bf53c553-2e2c-4f16-90af-a1b7cb07802f</vt:lpwstr>
  </property>
</Properties>
</file>