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E7A6C1-3282-4B81-9733-8BA361D196A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72B84D-83CB-4666-B5F1-9B404F6A7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Detskij_sad_127_-_Kruto_ty_popal_v_detskij_sad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Detskij_sad_127_-_Kruto_ty_popal_v_detskij_sad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G:\Detskij_sad_127_-_Kruto_ty_popal_v_detskij_sa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Detskij_sad_127_-_Kruto_ty_popal_v_detskij_sad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НАША ЖИЗНЬ В ДЕТСКОМ САДУ!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      А </a:t>
            </a:r>
            <a:r>
              <a:rPr lang="ru-RU" sz="1600" dirty="0">
                <a:solidFill>
                  <a:srgbClr val="FF0000"/>
                </a:solidFill>
              </a:rPr>
              <a:t>после на улицу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                 Дружно </a:t>
            </a:r>
            <a:r>
              <a:rPr lang="ru-RU" sz="1600" dirty="0">
                <a:solidFill>
                  <a:srgbClr val="FF0000"/>
                </a:solidFill>
              </a:rPr>
              <a:t>бежим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            Хорошо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ru-RU" sz="1600" dirty="0">
                <a:solidFill>
                  <a:srgbClr val="FF0000"/>
                </a:solidFill>
              </a:rPr>
              <a:t>что включает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                 Прогулку </a:t>
            </a:r>
            <a:r>
              <a:rPr lang="ru-RU" sz="1600" dirty="0">
                <a:solidFill>
                  <a:srgbClr val="FF0000"/>
                </a:solidFill>
              </a:rPr>
              <a:t>режим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MG_20171113_1154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357585" cy="4529150"/>
          </a:xfrm>
        </p:spPr>
      </p:pic>
      <p:pic>
        <p:nvPicPr>
          <p:cNvPr id="11" name="Содержимое 10" descr="IMG_20171205_11411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57158" y="2143116"/>
            <a:ext cx="4445029" cy="2914660"/>
          </a:xfrm>
        </p:spPr>
      </p:pic>
      <p:pic>
        <p:nvPicPr>
          <p:cNvPr id="5" name="Detskij_sad_127_-_Kruto_ty_popal_v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Каша вкусная дымится –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Всем за стол пора садиться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Ложки дружно зазвенели –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Вмиг ребята завтрак съели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Содержимое 4" descr="IMG_25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4014453" cy="3643338"/>
          </a:xfrm>
        </p:spPr>
      </p:pic>
      <p:pic>
        <p:nvPicPr>
          <p:cNvPr id="6" name="Содержимое 5" descr="IMG_37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657600" cy="3143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ru-RU" sz="2000" dirty="0">
                <a:solidFill>
                  <a:srgbClr val="FF0000"/>
                </a:solidFill>
              </a:rPr>
              <a:t>Теперь у нас – занятия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Внимательнее каждый будь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Всё выполни старательно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Убрать свой стол не позабудь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3657600" cy="3071834"/>
          </a:xfrm>
        </p:spPr>
      </p:pic>
      <p:pic>
        <p:nvPicPr>
          <p:cNvPr id="8" name="Содержимое 7" descr="IMG_20170417_094122 (2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09" y="1643050"/>
            <a:ext cx="4567753" cy="3071834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Осень в гости к нам пришла</a:t>
            </a:r>
            <a:r>
              <a:rPr lang="en-US" sz="1600" dirty="0"/>
              <a:t>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Дождик</a:t>
            </a:r>
            <a:r>
              <a:rPr lang="en-US" sz="1600" dirty="0"/>
              <a:t>, </a:t>
            </a:r>
            <a:r>
              <a:rPr lang="ru-RU" sz="1600" dirty="0"/>
              <a:t>холод принесла</a:t>
            </a:r>
            <a:r>
              <a:rPr lang="en-US" sz="16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Не забыла красоту –</a:t>
            </a:r>
            <a:br>
              <a:rPr lang="ru-RU" sz="1600" dirty="0"/>
            </a:br>
            <a:r>
              <a:rPr lang="ru-RU" sz="1600" dirty="0"/>
              <a:t>Разноцветную листву</a:t>
            </a:r>
            <a:r>
              <a:rPr lang="en-US" sz="1600" dirty="0"/>
              <a:t>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03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>
          <a:xfrm>
            <a:off x="285720" y="357166"/>
            <a:ext cx="5529280" cy="61436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5140" y="214290"/>
            <a:ext cx="1524000" cy="4956048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sz="2100" dirty="0">
                <a:solidFill>
                  <a:srgbClr val="FF0000"/>
                </a:solidFill>
              </a:rPr>
              <a:t>Солнце светит нам на лица</a:t>
            </a:r>
            <a:br>
              <a:rPr lang="ru-RU" sz="2100" dirty="0">
                <a:solidFill>
                  <a:srgbClr val="FF0000"/>
                </a:solidFill>
              </a:rPr>
            </a:br>
            <a:r>
              <a:rPr lang="ru-RU" sz="2100" dirty="0">
                <a:solidFill>
                  <a:srgbClr val="FF0000"/>
                </a:solidFill>
              </a:rPr>
              <a:t>Жмуримся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ru-RU" sz="2100" dirty="0">
                <a:solidFill>
                  <a:srgbClr val="FF0000"/>
                </a:solidFill>
              </a:rPr>
              <a:t>как кошечки</a:t>
            </a:r>
            <a:r>
              <a:rPr lang="en-US" sz="2100" dirty="0">
                <a:solidFill>
                  <a:srgbClr val="FF0000"/>
                </a:solidFill>
              </a:rPr>
              <a:t>!</a:t>
            </a:r>
            <a:br>
              <a:rPr lang="en-US" sz="2100" dirty="0">
                <a:solidFill>
                  <a:srgbClr val="FF0000"/>
                </a:solidFill>
              </a:rPr>
            </a:br>
            <a:r>
              <a:rPr lang="ru-RU" sz="2100" dirty="0">
                <a:solidFill>
                  <a:srgbClr val="FF0000"/>
                </a:solidFill>
              </a:rPr>
              <a:t>Мы подружки вот такие</a:t>
            </a:r>
            <a:r>
              <a:rPr lang="en-US" sz="2100" dirty="0">
                <a:solidFill>
                  <a:srgbClr val="FF0000"/>
                </a:solidFill>
              </a:rPr>
              <a:t>!</a:t>
            </a:r>
            <a:br>
              <a:rPr lang="en-US" sz="2100" dirty="0">
                <a:solidFill>
                  <a:srgbClr val="FF0000"/>
                </a:solidFill>
              </a:rPr>
            </a:br>
            <a:r>
              <a:rPr lang="ru-RU" sz="2100" dirty="0">
                <a:solidFill>
                  <a:srgbClr val="FF0000"/>
                </a:solidFill>
              </a:rPr>
              <a:t>Самые хорошие</a:t>
            </a:r>
            <a:r>
              <a:rPr lang="en-US" sz="2100" dirty="0">
                <a:solidFill>
                  <a:srgbClr val="FF0000"/>
                </a:solidFill>
              </a:rPr>
              <a:t>!</a:t>
            </a:r>
            <a:endParaRPr lang="ru-RU" sz="21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39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Я люблю свой детский сад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В нем полным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smtClean="0">
                <a:solidFill>
                  <a:srgbClr val="FF0000"/>
                </a:solidFill>
              </a:rPr>
              <a:t>полно ребят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Раз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два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три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четыре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пять…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Жаль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что всех не сосчитать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Может сто их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может двести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Хорошо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когда мы вместе</a:t>
            </a:r>
            <a:r>
              <a:rPr lang="en-US" sz="1600" dirty="0" smtClean="0">
                <a:solidFill>
                  <a:srgbClr val="FF0000"/>
                </a:solidFill>
              </a:rPr>
              <a:t>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Содержимое 6" descr="IMG_20170201_10580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6199" y="1785926"/>
            <a:ext cx="6846731" cy="3851286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71128_1640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688" r="24688"/>
          <a:stretch>
            <a:fillRect/>
          </a:stretch>
        </p:blipFill>
        <p:spPr>
          <a:xfrm>
            <a:off x="285720" y="285728"/>
            <a:ext cx="5400691" cy="6000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Помогаем мы друг другу </a:t>
            </a:r>
            <a:r>
              <a:rPr lang="en-US" sz="1600" dirty="0">
                <a:solidFill>
                  <a:srgbClr val="FF0000"/>
                </a:solidFill>
              </a:rPr>
              <a:t>-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Вроде </a:t>
            </a:r>
            <a:r>
              <a:rPr lang="en-US" sz="1600" dirty="0">
                <a:solidFill>
                  <a:srgbClr val="FF0000"/>
                </a:solidFill>
              </a:rPr>
              <a:t>- </a:t>
            </a:r>
            <a:r>
              <a:rPr lang="ru-RU" sz="1600" dirty="0">
                <a:solidFill>
                  <a:srgbClr val="FF0000"/>
                </a:solidFill>
              </a:rPr>
              <a:t>получается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Посмотрите все на нас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Видите </a:t>
            </a:r>
            <a:r>
              <a:rPr lang="en-US" sz="1600" dirty="0">
                <a:solidFill>
                  <a:srgbClr val="FF0000"/>
                </a:solidFill>
              </a:rPr>
              <a:t>- </a:t>
            </a:r>
            <a:r>
              <a:rPr lang="ru-RU" sz="1600" dirty="0">
                <a:solidFill>
                  <a:srgbClr val="FF0000"/>
                </a:solidFill>
              </a:rPr>
              <a:t>стараемся</a:t>
            </a:r>
            <a:r>
              <a:rPr lang="en-US" sz="1600" dirty="0">
                <a:solidFill>
                  <a:srgbClr val="FF0000"/>
                </a:solidFill>
              </a:rPr>
              <a:t>!!!</a:t>
            </a:r>
            <a:endParaRPr lang="ru-RU" sz="1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Очень любим рисовать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Тут нужно сноровка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Карандаш нужно держать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Правильно и ловко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03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657600" cy="2743200"/>
          </a:xfrm>
        </p:spPr>
      </p:pic>
      <p:pic>
        <p:nvPicPr>
          <p:cNvPr id="7" name="Содержимое 6" descr="IMG_20170607_16375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428868"/>
            <a:ext cx="4419612" cy="2486032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30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000" r="20000"/>
          <a:stretch>
            <a:fillRect/>
          </a:stretch>
        </p:blipFill>
        <p:spPr>
          <a:xfrm>
            <a:off x="428596" y="142852"/>
            <a:ext cx="5529280" cy="61436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А на других занятиях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Поделки мастерим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Из листьев клеим аппликации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И мнём руками пластилин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Очень любим мы </a:t>
            </a:r>
            <a:r>
              <a:rPr lang="ru-RU" sz="1600" b="1" dirty="0">
                <a:solidFill>
                  <a:srgbClr val="FF0000"/>
                </a:solidFill>
              </a:rPr>
              <a:t>творить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Ножницами мастерить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Разные картин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Елки и машинки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Домики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ru-RU" sz="1600" dirty="0">
                <a:solidFill>
                  <a:srgbClr val="FF0000"/>
                </a:solidFill>
              </a:rPr>
              <a:t>тележки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Белочкам орешки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G_20171222_1012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3500462" cy="2803124"/>
          </a:xfrm>
        </p:spPr>
      </p:pic>
      <p:pic>
        <p:nvPicPr>
          <p:cNvPr id="13" name="Содержимое 12" descr="IMG_20171222_10120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3276600"/>
            <a:ext cx="4588964" cy="258129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Detskij_sad_127_-_Kruto_ty_popal_v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Чтоб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здоровым быть сполна</a:t>
            </a:r>
            <a:br>
              <a:rPr lang="ru-RU" sz="2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Физкультура всем нужна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.</a:t>
            </a:r>
            <a:br>
              <a:rPr lang="en-US" sz="2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Для начала по порядку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-</a:t>
            </a:r>
            <a:br>
              <a:rPr lang="en-US" sz="2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Утром сделаем зарядку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IMG_20161213_095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657600" cy="2743200"/>
          </a:xfrm>
        </p:spPr>
      </p:pic>
      <p:pic>
        <p:nvPicPr>
          <p:cNvPr id="5" name="Содержимое 4" descr="IMG_383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2500306"/>
            <a:ext cx="3907641" cy="27146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331_1032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>
                <a:solidFill>
                  <a:srgbClr val="FF0000"/>
                </a:solidFill>
              </a:rPr>
              <a:t>Не только петь умеем мы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 Дружно и красиво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Умеем даже танцевать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Весело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ru-RU" sz="1800" dirty="0">
                <a:solidFill>
                  <a:srgbClr val="FF0000"/>
                </a:solidFill>
              </a:rPr>
              <a:t>игриво</a:t>
            </a:r>
            <a:r>
              <a:rPr lang="en-US" sz="1800" dirty="0">
                <a:solidFill>
                  <a:srgbClr val="FF0000"/>
                </a:solidFill>
              </a:rPr>
              <a:t>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Содержимое 6" descr="IMG_74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3971924" cy="3462350"/>
          </a:xfrm>
        </p:spPr>
      </p:pic>
      <p:pic>
        <p:nvPicPr>
          <p:cNvPr id="8" name="Содержимое 7" descr="IMG_38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4179123" cy="2786082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Вместе мы в игру играем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На самолетах мы летаем</a:t>
            </a:r>
            <a:r>
              <a:rPr lang="en-US" sz="1800" dirty="0">
                <a:solidFill>
                  <a:srgbClr val="FF0000"/>
                </a:solidFill>
              </a:rPr>
              <a:t>!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Интересно нам дружить</a:t>
            </a:r>
            <a:r>
              <a:rPr lang="en-US" sz="1800" dirty="0">
                <a:solidFill>
                  <a:srgbClr val="FF0000"/>
                </a:solidFill>
              </a:rPr>
              <a:t>!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Любим в садик мы ходить</a:t>
            </a:r>
            <a:r>
              <a:rPr lang="en-US" sz="1800" dirty="0">
                <a:solidFill>
                  <a:srgbClr val="FF0000"/>
                </a:solidFill>
              </a:rPr>
              <a:t>!!!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171218_0958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182"/>
            <a:ext cx="4040188" cy="264364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30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3764757" cy="26432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Мы откроем вам секрет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Грязнулей</a:t>
            </a:r>
            <a:r>
              <a:rPr lang="ru-RU" dirty="0">
                <a:solidFill>
                  <a:srgbClr val="FF0000"/>
                </a:solidFill>
              </a:rPr>
              <a:t> в нашей группе НЕТ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_258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000" r="20000"/>
          <a:stretch>
            <a:fillRect/>
          </a:stretch>
        </p:blipFill>
        <p:spPr>
          <a:xfrm>
            <a:off x="428596" y="428604"/>
            <a:ext cx="5529280" cy="614364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Тише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тише всем сейчас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Мы уснули – ТИХИЙ ЧАС</a:t>
            </a:r>
          </a:p>
          <a:p>
            <a:endParaRPr lang="ru-RU" dirty="0"/>
          </a:p>
        </p:txBody>
      </p:sp>
      <p:pic>
        <p:nvPicPr>
          <p:cNvPr id="9" name="Detskij_sad_127_-_Kruto_ty_popal_v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Detskij_sad_127_-_Kruto_ty_popal_v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5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Есть дежурные у нас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– Сервировка – высший класс</a:t>
            </a:r>
            <a:r>
              <a:rPr lang="en-US" sz="3200" dirty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63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  <p:pic>
        <p:nvPicPr>
          <p:cNvPr id="5" name="Detskij_sad_127_-_Kruto_ty_popal_v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 свой доктор есть у нас </a:t>
            </a:r>
            <a:br>
              <a:rPr lang="ru-RU" sz="1800" dirty="0"/>
            </a:br>
            <a:r>
              <a:rPr lang="ru-RU" sz="1800" dirty="0"/>
              <a:t>– Куклу вылечит сейчас</a:t>
            </a:r>
            <a:r>
              <a:rPr lang="en-US" sz="1800" dirty="0"/>
              <a:t>!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Дед Мороз прислал нам елку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ru-RU" sz="1600" dirty="0"/>
              <a:t>Огоньки на ней зажег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ru-RU" sz="1600" dirty="0"/>
              <a:t>И блестят на ней иголки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ru-RU" sz="1600" dirty="0"/>
              <a:t>А на веточках </a:t>
            </a:r>
            <a:r>
              <a:rPr lang="en-US" sz="1600" dirty="0"/>
              <a:t>- </a:t>
            </a:r>
            <a:r>
              <a:rPr lang="ru-RU" sz="1600" dirty="0"/>
              <a:t>снежок</a:t>
            </a:r>
            <a:r>
              <a:rPr lang="en-US" sz="1600" dirty="0"/>
              <a:t>!</a:t>
            </a:r>
            <a:endParaRPr lang="ru-RU" sz="1600" dirty="0"/>
          </a:p>
        </p:txBody>
      </p:sp>
      <p:pic>
        <p:nvPicPr>
          <p:cNvPr id="4" name="Содержимое 3" descr="обща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2000" dirty="0">
                <a:solidFill>
                  <a:srgbClr val="FF0000"/>
                </a:solidFill>
              </a:rPr>
              <a:t>После сна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>как все проснулись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Улыбнулись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>потянулись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Мы по коврикам прошлись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Закаляйся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>не ленись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Содержимое 6" descr="IMG_20171128_1508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951698" cy="3071834"/>
          </a:xfrm>
        </p:spPr>
      </p:pic>
      <p:pic>
        <p:nvPicPr>
          <p:cNvPr id="8" name="Содержимое 7" descr="IMG_30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357298"/>
            <a:ext cx="4373591" cy="3071834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T4CTUPCNHN5M-256796007-900</_dlc_DocId>
    <_dlc_DocIdUrl xmlns="c71519f2-859d-46c1-a1b6-2941efed936d">
      <Url>http://xn--44-6kcadhwnl3cfdx.xn--p1ai/chuhloma/rodnik/1/_layouts/15/DocIdRedir.aspx?ID=T4CTUPCNHN5M-256796007-900</Url>
      <Description>T4CTUPCNHN5M-256796007-900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336DF-D383-40CE-A9EF-B6553A84523D}"/>
</file>

<file path=customXml/itemProps2.xml><?xml version="1.0" encoding="utf-8"?>
<ds:datastoreItem xmlns:ds="http://schemas.openxmlformats.org/officeDocument/2006/customXml" ds:itemID="{F5DFB8CC-E953-4C76-BC70-42FFB3502530}"/>
</file>

<file path=customXml/itemProps3.xml><?xml version="1.0" encoding="utf-8"?>
<ds:datastoreItem xmlns:ds="http://schemas.openxmlformats.org/officeDocument/2006/customXml" ds:itemID="{47FBAE0B-D59F-4DC3-8A8E-9A4371A2BCD6}"/>
</file>

<file path=customXml/itemProps4.xml><?xml version="1.0" encoding="utf-8"?>
<ds:datastoreItem xmlns:ds="http://schemas.openxmlformats.org/officeDocument/2006/customXml" ds:itemID="{F6B6FF4E-7A9E-4EE2-B28C-0A038FC7D70E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74</Words>
  <Application>Microsoft Office PowerPoint</Application>
  <PresentationFormat>Экран (4:3)</PresentationFormat>
  <Paragraphs>22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НАША ЖИЗНЬ В ДЕТСКОМ САДУ!</vt:lpstr>
      <vt:lpstr>Чтоб здоровым быть сполна Физкультура всем нужна. Для начала по порядку - Утром сделаем зарядку!</vt:lpstr>
      <vt:lpstr>Вместе мы в игру играем, На самолетах мы летаем! Интересно нам дружить! Любим в садик мы ходить!!!</vt:lpstr>
      <vt:lpstr>Слайд 4</vt:lpstr>
      <vt:lpstr>Слайд 5</vt:lpstr>
      <vt:lpstr>  Есть дежурные у нас  – Сервировка – высший класс!</vt:lpstr>
      <vt:lpstr>И свой доктор есть у нас  – Куклу вылечит сейчас!</vt:lpstr>
      <vt:lpstr>Дед Мороз прислал нам елку, Огоньки на ней зажег. И блестят на ней иголки, А на веточках - снежок!</vt:lpstr>
      <vt:lpstr>    После сна,как все проснулись, Улыбнулись,потянулись, Мы по коврикам прошлись, Закаляйся,не ленись! </vt:lpstr>
      <vt:lpstr>           А после на улицу                   Дружно бежим.              Хорошо, что включает                   Прогулку режим!</vt:lpstr>
      <vt:lpstr>Каша вкусная дымится – Всем за стол пора садиться. Ложки дружно зазвенели – Вмиг ребята завтрак съели. </vt:lpstr>
      <vt:lpstr> Теперь у нас – занятия. Внимательнее каждый будь! Всё выполни старательно, Убрать свой стол не позабудь!</vt:lpstr>
      <vt:lpstr>  Осень в гости к нам пришла, Дождик, холод принесла. Не забыла красоту – Разноцветную листву! </vt:lpstr>
      <vt:lpstr>Слайд 14</vt:lpstr>
      <vt:lpstr>   Я люблю свой детский сад В нем полным-полно ребят. Раз, два, три, четыре, пять… Жаль, что всех не сосчитать. Может сто их, может двести. Хорошо, когда мы вместе! </vt:lpstr>
      <vt:lpstr>Слайд 16</vt:lpstr>
      <vt:lpstr>Очень любим рисовать! Тут нужно сноровка! Карандаш нужно держать Правильно и ловко!</vt:lpstr>
      <vt:lpstr>Слайд 18</vt:lpstr>
      <vt:lpstr>    Очень любим мы творить, Ножницами мастерить Разные картин Елки и машинки, Домики, тележки, Белочкам орешки.</vt:lpstr>
      <vt:lpstr>Слайд 20</vt:lpstr>
      <vt:lpstr>  Не только петь умеем мы  Дружно и красиво. Умеем даже танцевать Весело, игриво!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ЖИЗНЬ В ДЕТСКОМ САДУ!</dc:title>
  <dc:creator>Admin</dc:creator>
  <cp:lastModifiedBy>Admin</cp:lastModifiedBy>
  <cp:revision>10</cp:revision>
  <dcterms:created xsi:type="dcterms:W3CDTF">2018-02-18T13:46:50Z</dcterms:created>
  <dcterms:modified xsi:type="dcterms:W3CDTF">2018-02-20T18:37:44Z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7b4810c5-1b42-4df6-8440-8dc68de2202a</vt:lpwstr>
  </property>
</Properties>
</file>