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60" r:id="rId6"/>
    <p:sldId id="275" r:id="rId7"/>
    <p:sldId id="259" r:id="rId8"/>
    <p:sldId id="274" r:id="rId9"/>
    <p:sldId id="269" r:id="rId10"/>
    <p:sldId id="261" r:id="rId11"/>
    <p:sldId id="263" r:id="rId12"/>
    <p:sldId id="262" r:id="rId13"/>
    <p:sldId id="264" r:id="rId14"/>
    <p:sldId id="265" r:id="rId15"/>
    <p:sldId id="267" r:id="rId16"/>
    <p:sldId id="268" r:id="rId17"/>
    <p:sldId id="266" r:id="rId18"/>
    <p:sldId id="272" r:id="rId19"/>
    <p:sldId id="273" r:id="rId20"/>
    <p:sldId id="271" r:id="rId21"/>
    <p:sldId id="270" r:id="rId22"/>
    <p:sldId id="276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2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87;&#1086;&#1083;&#1100;&#1079;&#1086;&#1074;&#1072;&#1090;&#1077;&#1083;&#1100;\Downloads\&#1054;&#1088;&#1072;&#1085;&#1078;&#1077;&#1074;&#1072;&#1103;%20&#1082;&#1086;&#1088;&#1086;&#1074;&#1072;%20&#8212;%20&#1054;%20&#1089;&#1077;&#1084;&#1100;&#1077;%20(www.lightaudio.ru)%20(1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14338"/>
            <a:ext cx="9144000" cy="7286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МБДОУ </a:t>
            </a:r>
            <a:r>
              <a:rPr lang="ru-RU" dirty="0" err="1" smtClean="0"/>
              <a:t>Чухломский</a:t>
            </a:r>
            <a:r>
              <a:rPr lang="ru-RU" dirty="0" smtClean="0"/>
              <a:t> детский сад «Родничок»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1285860"/>
            <a:ext cx="7643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«Посмотрите, 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 у меня -очень дружная семья!»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7" name="Оранжевая корова — О семье (www.lightaudio.ru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IMG_20220515_0526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14290"/>
            <a:ext cx="5183720" cy="6143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388" y="2071678"/>
            <a:ext cx="2428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«Это моя любимая мамочка и </a:t>
            </a:r>
            <a:r>
              <a:rPr lang="ru-RU" sz="2800" dirty="0" err="1" smtClean="0">
                <a:solidFill>
                  <a:srgbClr val="FF0000"/>
                </a:solidFill>
              </a:rPr>
              <a:t>Диня</a:t>
            </a:r>
            <a:r>
              <a:rPr lang="ru-RU" sz="2800" dirty="0" smtClean="0">
                <a:solidFill>
                  <a:srgbClr val="FF0000"/>
                </a:solidFill>
              </a:rPr>
              <a:t>- мой брат»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Screenshot_20220515_135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453618"/>
            <a:ext cx="7060142" cy="6404381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14290"/>
            <a:ext cx="5143536" cy="6643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1285860"/>
            <a:ext cx="2714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«Этот мама Ира, папа Андрюша и Владик- мой братик»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0"/>
            <a:ext cx="5786478" cy="6181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388" y="1785926"/>
            <a:ext cx="2500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«Мои любимые мама Юля и папа Саша»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4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278155"/>
            <a:ext cx="5037608" cy="6538242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5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14050" y="-885411"/>
            <a:ext cx="5429288" cy="8200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5786454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«Это Я, Лера- сестрёнка и наши родители».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76795" y="-562381"/>
            <a:ext cx="5733287" cy="6858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1538" y="6072206"/>
            <a:ext cx="5857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«Это наша семья Корниловых мама Катя, папа Лёша, брат и Я- Света»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6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0"/>
            <a:ext cx="3440986" cy="4929198"/>
          </a:xfrm>
          <a:prstGeom prst="rect">
            <a:avLst/>
          </a:prstGeom>
        </p:spPr>
      </p:pic>
      <p:pic>
        <p:nvPicPr>
          <p:cNvPr id="6" name="Рисунок 5" descr="IMG-20220213-WA0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1571612"/>
            <a:ext cx="3589724" cy="4786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8662" y="5643578"/>
            <a:ext cx="50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«Моя мама Оля, сестрёнка Вика, папа Саша и Я- Артём Налётов»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IMG_20211120_213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0"/>
            <a:ext cx="2928958" cy="6150812"/>
          </a:xfrm>
          <a:prstGeom prst="rect">
            <a:avLst/>
          </a:prstGeom>
        </p:spPr>
      </p:pic>
      <p:pic>
        <p:nvPicPr>
          <p:cNvPr id="6" name="Рисунок 5" descr="IMG-20220213-WA0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2" y="357166"/>
            <a:ext cx="495244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472" y="6286520"/>
            <a:ext cx="4786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Мама Юля, папа Тёма и Я, а ещё есть братик Лёша»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IMG-20220206-WA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" y="0"/>
            <a:ext cx="4143404" cy="5521086"/>
          </a:xfrm>
          <a:prstGeom prst="rect">
            <a:avLst/>
          </a:prstGeom>
        </p:spPr>
      </p:pic>
      <p:pic>
        <p:nvPicPr>
          <p:cNvPr id="7" name="Рисунок 6" descr="IMG_20220515_1634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1643050"/>
            <a:ext cx="4357682" cy="5429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58" y="5929330"/>
            <a:ext cx="5214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Папа Коля, мама Наташа, Егор и Ванечка -мои братья, Я и </a:t>
            </a:r>
            <a:r>
              <a:rPr lang="ru-RU" sz="2800" b="1" dirty="0" err="1" smtClean="0">
                <a:solidFill>
                  <a:srgbClr val="FF0000"/>
                </a:solidFill>
              </a:rPr>
              <a:t>Юмэ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IMG-20220515-WA0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14290"/>
            <a:ext cx="8143932" cy="6635796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6" name="Рисунок 5" descr="IMG_20220515_1636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428604"/>
            <a:ext cx="4214824" cy="5619766"/>
          </a:xfrm>
          <a:prstGeom prst="rect">
            <a:avLst/>
          </a:prstGeom>
        </p:spPr>
      </p:pic>
      <p:pic>
        <p:nvPicPr>
          <p:cNvPr id="5" name="Рисунок 4" descr="IMG-20220213-WA0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0"/>
            <a:ext cx="2988301" cy="3929090"/>
          </a:xfrm>
          <a:prstGeom prst="rect">
            <a:avLst/>
          </a:prstGeom>
        </p:spPr>
      </p:pic>
      <p:pic>
        <p:nvPicPr>
          <p:cNvPr id="7" name="Рисунок 6" descr="IMG_20220515_1636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4" y="4214818"/>
            <a:ext cx="4167184" cy="2643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472" y="4429132"/>
            <a:ext cx="3286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«Наша семья Я, Милана, папа Миша и мама Оксана, ещё Аня»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6" name="Рисунок 5" descr="IMG_20220515_1655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271354"/>
            <a:ext cx="3139163" cy="5586646"/>
          </a:xfrm>
          <a:prstGeom prst="rect">
            <a:avLst/>
          </a:prstGeom>
        </p:spPr>
      </p:pic>
      <p:pic>
        <p:nvPicPr>
          <p:cNvPr id="5" name="Рисунок 4" descr="IMG_20220515_161045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357166"/>
            <a:ext cx="4714908" cy="5286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0"/>
            <a:ext cx="4857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«Моя бабушка, </a:t>
            </a:r>
            <a:r>
              <a:rPr lang="ru-RU" sz="2800" b="1" dirty="0" err="1" smtClean="0">
                <a:solidFill>
                  <a:srgbClr val="FF0000"/>
                </a:solidFill>
              </a:rPr>
              <a:t>Алинка</a:t>
            </a:r>
            <a:r>
              <a:rPr lang="ru-RU" sz="2800" b="1" dirty="0" smtClean="0">
                <a:solidFill>
                  <a:srgbClr val="FF0000"/>
                </a:solidFill>
              </a:rPr>
              <a:t>- сестрёнка и Я»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s_dnyom_sem_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71" y="285728"/>
            <a:ext cx="8477309" cy="6357982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1571612"/>
            <a:ext cx="7000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Спасибо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 внимание!!!!</a:t>
            </a:r>
          </a:p>
          <a:p>
            <a:endParaRPr lang="ru-RU" dirty="0"/>
          </a:p>
        </p:txBody>
      </p:sp>
    </p:spTree>
  </p:cSld>
  <p:clrMapOvr>
    <a:masterClrMapping/>
  </p:clrMapOvr>
  <p:transition advTm="2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RmZeRT8MO0VwenZ3oP5TwGs7yhzjBrVjAhtcitcpqUj9WmhoUfO-EMX0SaANnlfwuxw4L2vQff73v8V6fXoaboh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428605"/>
            <a:ext cx="6929486" cy="6429396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Снимок экрана 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01" y="285728"/>
            <a:ext cx="8200133" cy="6357981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Снимок экрана (6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80" y="214290"/>
            <a:ext cx="8585241" cy="6429420"/>
          </a:xfrm>
          <a:prstGeom prst="rect">
            <a:avLst/>
          </a:prstGeom>
        </p:spPr>
      </p:pic>
    </p:spTree>
  </p:cSld>
  <p:clrMapOvr>
    <a:masterClrMapping/>
  </p:clrMapOvr>
  <p:transition spd="slow" advTm="2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662" y="1000108"/>
            <a:ext cx="6858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Артём К: </a:t>
            </a:r>
            <a:r>
              <a:rPr lang="ru-RU" sz="2800" dirty="0" smtClean="0"/>
              <a:t>«Я помогаю маме приносить дрова, а братик убирает снег, ходит в магазин.»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Света: </a:t>
            </a:r>
            <a:r>
              <a:rPr lang="ru-RU" sz="2800" dirty="0" smtClean="0"/>
              <a:t>«Я помогаю прибираться дома, готовить, а ещё своей лопаткой копаю с мамой грядки».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Варя: </a:t>
            </a:r>
            <a:r>
              <a:rPr lang="ru-RU" sz="2800" dirty="0" smtClean="0"/>
              <a:t>«Я помогаю кормить братика, собираю игрушки и мыть посуду».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Дима Ив: </a:t>
            </a:r>
            <a:r>
              <a:rPr lang="ru-RU" sz="2800" dirty="0" smtClean="0"/>
              <a:t>«Я помогаю чистить картошку».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Диана</a:t>
            </a:r>
            <a:r>
              <a:rPr lang="ru-RU" sz="2800" dirty="0" smtClean="0"/>
              <a:t> «Я помогаю бабушке пол подметать и посуду мыть</a:t>
            </a:r>
            <a:r>
              <a:rPr lang="ru-RU" dirty="0" smtClean="0"/>
              <a:t>» </a:t>
            </a:r>
            <a:endParaRPr lang="ru-RU" dirty="0"/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Снимок экрана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37" y="79720"/>
            <a:ext cx="8400344" cy="6563990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357166"/>
            <a:ext cx="71438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      Артём Н:  </a:t>
            </a:r>
            <a:r>
              <a:rPr lang="ru-RU" sz="2800" dirty="0" smtClean="0"/>
              <a:t>«Мама готовит мне сосиски и пирог. Сестра даёт телефон чтобы поиграть. А папа зарабатывает много денег.»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Даня С: </a:t>
            </a:r>
            <a:r>
              <a:rPr lang="ru-RU" sz="2800" dirty="0" smtClean="0"/>
              <a:t>«Мама и папа ходят на работу, чтобы были деньги. Они покупают нам игрушки, конфеты»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Тая: </a:t>
            </a:r>
            <a:r>
              <a:rPr lang="ru-RU" sz="2800" dirty="0" smtClean="0"/>
              <a:t>«Мама готовит вкусный ужин, делает мне причёски, покупает наряды. Папа много работает.»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Арина </a:t>
            </a:r>
            <a:r>
              <a:rPr lang="ru-RU" sz="2800" dirty="0" smtClean="0"/>
              <a:t>: «Мама покупает нам с братиком конфеты, а ещё даёт телефон».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 Люба: </a:t>
            </a:r>
            <a:r>
              <a:rPr lang="ru-RU" sz="2800" dirty="0" smtClean="0"/>
              <a:t>«Мама читает мне книги, покупает красивую одежду. Папа много работает и дома лежит на диване».</a:t>
            </a:r>
          </a:p>
          <a:p>
            <a:endParaRPr lang="ru-RU" dirty="0"/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224" y="714356"/>
            <a:ext cx="728667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Знакомьтесь, вот моя семья,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Здесь папа, мама, все и Я.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Без них прожить никак нельзя,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Моя семья- мои друзья!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Нет на земле её милей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Дороже, ближе и родней!</a:t>
            </a:r>
          </a:p>
          <a:p>
            <a:endParaRPr lang="ru-RU" dirty="0"/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T4CTUPCNHN5M-256796007-3492</_dlc_DocId>
    <_dlc_DocIdUrl xmlns="c71519f2-859d-46c1-a1b6-2941efed936d">
      <Url>http://www.eduportal44.ru/chuhloma/rodnik/1/_layouts/15/DocIdRedir.aspx?ID=T4CTUPCNHN5M-256796007-3492</Url>
      <Description>T4CTUPCNHN5M-256796007-3492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D920DBF4D4B04191863210841415BE" ma:contentTypeVersion="1" ma:contentTypeDescription="Создание документа." ma:contentTypeScope="" ma:versionID="38d73d9ff08d865971145368586c1aa8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47F3B7-718E-4731-848B-B1DFA8C69E30}"/>
</file>

<file path=customXml/itemProps2.xml><?xml version="1.0" encoding="utf-8"?>
<ds:datastoreItem xmlns:ds="http://schemas.openxmlformats.org/officeDocument/2006/customXml" ds:itemID="{71927D2A-475C-466A-A012-D52428E846A0}"/>
</file>

<file path=customXml/itemProps3.xml><?xml version="1.0" encoding="utf-8"?>
<ds:datastoreItem xmlns:ds="http://schemas.openxmlformats.org/officeDocument/2006/customXml" ds:itemID="{99FBDBD3-9B86-43A7-B172-A0FEEADB7CF1}"/>
</file>

<file path=customXml/itemProps4.xml><?xml version="1.0" encoding="utf-8"?>
<ds:datastoreItem xmlns:ds="http://schemas.openxmlformats.org/officeDocument/2006/customXml" ds:itemID="{B2B83681-C1D0-449C-AB81-DE766C9CC7B3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364</Words>
  <Application>Microsoft Office PowerPoint</Application>
  <PresentationFormat>Экран (4:3)</PresentationFormat>
  <Paragraphs>31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14</cp:revision>
  <dcterms:created xsi:type="dcterms:W3CDTF">2022-05-15T13:12:43Z</dcterms:created>
  <dcterms:modified xsi:type="dcterms:W3CDTF">2022-05-15T17:31:19Z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0x010100E4D920DBF4D4B04191863210841415BE</vt:lpwstr>
  </property>
  <property fmtid="{D5CDD505-2E9C-101B-9397-08002B2CF9AE}" pid="3" name="_dlc_DocIdItemGuid">
    <vt:lpwstr>5e9a7d7d-882a-4b9e-b24b-119ef4f923c2</vt:lpwstr>
  </property>
</Properties>
</file>