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7" r:id="rId4"/>
    <p:sldId id="258" r:id="rId5"/>
    <p:sldId id="260" r:id="rId6"/>
    <p:sldId id="275" r:id="rId7"/>
    <p:sldId id="259" r:id="rId8"/>
    <p:sldId id="274" r:id="rId9"/>
    <p:sldId id="269" r:id="rId10"/>
    <p:sldId id="261" r:id="rId11"/>
    <p:sldId id="263" r:id="rId12"/>
    <p:sldId id="262" r:id="rId13"/>
    <p:sldId id="264" r:id="rId14"/>
    <p:sldId id="265" r:id="rId15"/>
    <p:sldId id="267" r:id="rId16"/>
    <p:sldId id="268" r:id="rId17"/>
    <p:sldId id="266" r:id="rId18"/>
    <p:sldId id="272" r:id="rId19"/>
    <p:sldId id="273" r:id="rId20"/>
    <p:sldId id="271" r:id="rId21"/>
    <p:sldId id="270" r:id="rId22"/>
    <p:sldId id="276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4DDB3-0CEC-4440-A891-A0C32C607D53}" type="datetimeFigureOut">
              <a:rPr lang="ru-RU" smtClean="0"/>
              <a:pPr/>
              <a:t>15.05.2022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C0DAA-9C33-401D-B749-B55C5CD30A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4DDB3-0CEC-4440-A891-A0C32C607D53}" type="datetimeFigureOut">
              <a:rPr lang="ru-RU" smtClean="0"/>
              <a:pPr/>
              <a:t>15.05.2022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C0DAA-9C33-401D-B749-B55C5CD30A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4DDB3-0CEC-4440-A891-A0C32C607D53}" type="datetimeFigureOut">
              <a:rPr lang="ru-RU" smtClean="0"/>
              <a:pPr/>
              <a:t>15.05.2022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C0DAA-9C33-401D-B749-B55C5CD30A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4DDB3-0CEC-4440-A891-A0C32C607D53}" type="datetimeFigureOut">
              <a:rPr lang="ru-RU" smtClean="0"/>
              <a:pPr/>
              <a:t>15.05.2022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C0DAA-9C33-401D-B749-B55C5CD30A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4DDB3-0CEC-4440-A891-A0C32C607D53}" type="datetimeFigureOut">
              <a:rPr lang="ru-RU" smtClean="0"/>
              <a:pPr/>
              <a:t>15.05.2022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C0DAA-9C33-401D-B749-B55C5CD30A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4DDB3-0CEC-4440-A891-A0C32C607D53}" type="datetimeFigureOut">
              <a:rPr lang="ru-RU" smtClean="0"/>
              <a:pPr/>
              <a:t>15.05.2022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C0DAA-9C33-401D-B749-B55C5CD30A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4DDB3-0CEC-4440-A891-A0C32C607D53}" type="datetimeFigureOut">
              <a:rPr lang="ru-RU" smtClean="0"/>
              <a:pPr/>
              <a:t>15.05.2022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C0DAA-9C33-401D-B749-B55C5CD30A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4DDB3-0CEC-4440-A891-A0C32C607D53}" type="datetimeFigureOut">
              <a:rPr lang="ru-RU" smtClean="0"/>
              <a:pPr/>
              <a:t>15.05.2022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C0DAA-9C33-401D-B749-B55C5CD30A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4DDB3-0CEC-4440-A891-A0C32C607D53}" type="datetimeFigureOut">
              <a:rPr lang="ru-RU" smtClean="0"/>
              <a:pPr/>
              <a:t>15.05.2022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C0DAA-9C33-401D-B749-B55C5CD30A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4DDB3-0CEC-4440-A891-A0C32C607D53}" type="datetimeFigureOut">
              <a:rPr lang="ru-RU" smtClean="0"/>
              <a:pPr/>
              <a:t>15.05.2022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C0DAA-9C33-401D-B749-B55C5CD30A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4DDB3-0CEC-4440-A891-A0C32C607D53}" type="datetimeFigureOut">
              <a:rPr lang="ru-RU" smtClean="0"/>
              <a:pPr/>
              <a:t>15.05.2022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C0DAA-9C33-401D-B749-B55C5CD30A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4DDB3-0CEC-4440-A891-A0C32C607D53}" type="datetimeFigureOut">
              <a:rPr lang="ru-RU" smtClean="0"/>
              <a:pPr/>
              <a:t>15.05.2022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C0DAA-9C33-401D-B749-B55C5CD30A3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2000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87;&#1086;&#1083;&#1100;&#1079;&#1086;&#1074;&#1072;&#1090;&#1077;&#1083;&#1100;\Downloads\&#1054;&#1088;&#1072;&#1085;&#1078;&#1077;&#1074;&#1072;&#1103;%20&#1082;&#1086;&#1088;&#1086;&#1074;&#1072;%20&#8212;%20&#1054;%20&#1089;&#1077;&#1084;&#1100;&#1077;%20(www.lightaudio.ru)%20(1)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4804956_55-p-fon-dlya-prezentatsii-detskii-sad-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14338"/>
            <a:ext cx="9144000" cy="72866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5984" y="0"/>
            <a:ext cx="5786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МБДОУ </a:t>
            </a:r>
            <a:r>
              <a:rPr lang="ru-RU" dirty="0" err="1" smtClean="0"/>
              <a:t>Чухломский</a:t>
            </a:r>
            <a:r>
              <a:rPr lang="ru-RU" dirty="0" smtClean="0"/>
              <a:t> детский сад «Родничок»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42910" y="1285860"/>
            <a:ext cx="76438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FF0000"/>
                </a:solidFill>
              </a:rPr>
              <a:t>«Посмотрите, </a:t>
            </a:r>
          </a:p>
          <a:p>
            <a:pPr algn="ctr"/>
            <a:r>
              <a:rPr lang="ru-RU" sz="4400" b="1" i="1" dirty="0" smtClean="0">
                <a:solidFill>
                  <a:srgbClr val="FF0000"/>
                </a:solidFill>
              </a:rPr>
              <a:t> у меня -очень дружная семья!»</a:t>
            </a:r>
            <a:endParaRPr lang="ru-RU" sz="4400" b="1" i="1" dirty="0">
              <a:solidFill>
                <a:srgbClr val="FF0000"/>
              </a:solidFill>
            </a:endParaRPr>
          </a:p>
        </p:txBody>
      </p:sp>
      <p:pic>
        <p:nvPicPr>
          <p:cNvPr id="7" name="Оранжевая корова — О семье (www.lightaudio.ru) (1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4804956_55-p-fon-dlya-prezentatsii-detskii-sad-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900"/>
            <a:ext cx="9144000" cy="7286676"/>
          </a:xfrm>
          <a:prstGeom prst="rect">
            <a:avLst/>
          </a:prstGeom>
        </p:spPr>
      </p:pic>
      <p:pic>
        <p:nvPicPr>
          <p:cNvPr id="5" name="Рисунок 4" descr="IMG_20220515_0526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214290"/>
            <a:ext cx="5183720" cy="61436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29388" y="2071678"/>
            <a:ext cx="24288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«Это моя любимая мамочка и </a:t>
            </a:r>
            <a:r>
              <a:rPr lang="ru-RU" sz="2800" dirty="0" err="1" smtClean="0">
                <a:solidFill>
                  <a:srgbClr val="FF0000"/>
                </a:solidFill>
              </a:rPr>
              <a:t>Диня</a:t>
            </a:r>
            <a:r>
              <a:rPr lang="ru-RU" sz="2800" dirty="0" smtClean="0">
                <a:solidFill>
                  <a:srgbClr val="FF0000"/>
                </a:solidFill>
              </a:rPr>
              <a:t>- мой брат»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2000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4804956_55-p-fon-dlya-prezentatsii-detskii-sad-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900"/>
            <a:ext cx="9144000" cy="7286676"/>
          </a:xfrm>
          <a:prstGeom prst="rect">
            <a:avLst/>
          </a:prstGeom>
        </p:spPr>
      </p:pic>
      <p:pic>
        <p:nvPicPr>
          <p:cNvPr id="5" name="Рисунок 4" descr="Screenshot_20220515_1350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24" y="453618"/>
            <a:ext cx="7060142" cy="6404381"/>
          </a:xfrm>
          <a:prstGeom prst="rect">
            <a:avLst/>
          </a:prstGeom>
        </p:spPr>
      </p:pic>
    </p:spTree>
  </p:cSld>
  <p:clrMapOvr>
    <a:masterClrMapping/>
  </p:clrMapOvr>
  <p:transition advTm="2000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4804956_55-p-fon-dlya-prezentatsii-detskii-sad-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286676"/>
          </a:xfrm>
          <a:prstGeom prst="rect">
            <a:avLst/>
          </a:prstGeom>
        </p:spPr>
      </p:pic>
      <p:pic>
        <p:nvPicPr>
          <p:cNvPr id="5" name="Рисунок 4" descr="001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7554" y="214290"/>
            <a:ext cx="5143536" cy="66437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720" y="1285860"/>
            <a:ext cx="27146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«Этот мама Ира, папа Андрюша и Владик- мой братик»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2000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4804956_55-p-fon-dlya-prezentatsii-detskii-sad-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900"/>
            <a:ext cx="9144000" cy="7286676"/>
          </a:xfrm>
          <a:prstGeom prst="rect">
            <a:avLst/>
          </a:prstGeom>
        </p:spPr>
      </p:pic>
      <p:pic>
        <p:nvPicPr>
          <p:cNvPr id="5" name="Рисунок 4" descr="002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0"/>
            <a:ext cx="5786478" cy="61817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29388" y="1785926"/>
            <a:ext cx="25003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«Мои любимые мама Юля и папа Саша»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2000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4804956_55-p-fon-dlya-prezentatsii-detskii-sad-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900"/>
            <a:ext cx="9144000" cy="7286676"/>
          </a:xfrm>
          <a:prstGeom prst="rect">
            <a:avLst/>
          </a:prstGeom>
        </p:spPr>
      </p:pic>
      <p:pic>
        <p:nvPicPr>
          <p:cNvPr id="5" name="Рисунок 4" descr="004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0166" y="278155"/>
            <a:ext cx="5037608" cy="6538242"/>
          </a:xfrm>
          <a:prstGeom prst="rect">
            <a:avLst/>
          </a:prstGeom>
        </p:spPr>
      </p:pic>
    </p:spTree>
  </p:cSld>
  <p:clrMapOvr>
    <a:masterClrMapping/>
  </p:clrMapOvr>
  <p:transition advTm="2000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4804956_55-p-fon-dlya-prezentatsii-detskii-sad-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900"/>
            <a:ext cx="9144000" cy="7286676"/>
          </a:xfrm>
          <a:prstGeom prst="rect">
            <a:avLst/>
          </a:prstGeom>
        </p:spPr>
      </p:pic>
      <p:pic>
        <p:nvPicPr>
          <p:cNvPr id="5" name="Рисунок 4" descr="005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814050" y="-885411"/>
            <a:ext cx="5429288" cy="82001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5786" y="5786454"/>
            <a:ext cx="7000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«Это Я, Лера- сестрёнка и наши родители».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2000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4804956_55-p-fon-dlya-prezentatsii-detskii-sad-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900"/>
            <a:ext cx="9144000" cy="7286676"/>
          </a:xfrm>
          <a:prstGeom prst="rect">
            <a:avLst/>
          </a:prstGeom>
        </p:spPr>
      </p:pic>
      <p:pic>
        <p:nvPicPr>
          <p:cNvPr id="5" name="Рисунок 4" descr="003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776795" y="-562381"/>
            <a:ext cx="5733287" cy="68580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1538" y="6072206"/>
            <a:ext cx="58579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«Это наша семья Корниловых мама Катя, папа Лёша, брат и Я- Света»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1000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4804956_55-p-fon-dlya-prezentatsii-detskii-sad-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900"/>
            <a:ext cx="9144000" cy="7286676"/>
          </a:xfrm>
          <a:prstGeom prst="rect">
            <a:avLst/>
          </a:prstGeom>
        </p:spPr>
      </p:pic>
      <p:pic>
        <p:nvPicPr>
          <p:cNvPr id="5" name="Рисунок 4" descr="006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0"/>
            <a:ext cx="3440986" cy="4929198"/>
          </a:xfrm>
          <a:prstGeom prst="rect">
            <a:avLst/>
          </a:prstGeom>
        </p:spPr>
      </p:pic>
      <p:pic>
        <p:nvPicPr>
          <p:cNvPr id="6" name="Рисунок 5" descr="IMG-20220213-WA000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62" y="1571612"/>
            <a:ext cx="3589724" cy="47862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28662" y="5643578"/>
            <a:ext cx="50006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«Моя мама Оля, сестрёнка Вика, папа Саша и Я- Артём Налётов»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2000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4804956_55-p-fon-dlya-prezentatsii-detskii-sad-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900"/>
            <a:ext cx="9144000" cy="7286676"/>
          </a:xfrm>
          <a:prstGeom prst="rect">
            <a:avLst/>
          </a:prstGeom>
        </p:spPr>
      </p:pic>
      <p:pic>
        <p:nvPicPr>
          <p:cNvPr id="5" name="Рисунок 4" descr="IMG_20211120_2130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0"/>
            <a:ext cx="2928958" cy="6150812"/>
          </a:xfrm>
          <a:prstGeom prst="rect">
            <a:avLst/>
          </a:prstGeom>
        </p:spPr>
      </p:pic>
      <p:pic>
        <p:nvPicPr>
          <p:cNvPr id="6" name="Рисунок 5" descr="IMG-20220213-WA000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6182" y="357166"/>
            <a:ext cx="4952441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1472" y="6286520"/>
            <a:ext cx="47863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Мама Юля, папа Тёма и Я, а ещё есть братик Лёша»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2000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4804956_55-p-fon-dlya-prezentatsii-detskii-sad-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900"/>
            <a:ext cx="9144000" cy="7286676"/>
          </a:xfrm>
          <a:prstGeom prst="rect">
            <a:avLst/>
          </a:prstGeom>
        </p:spPr>
      </p:pic>
      <p:pic>
        <p:nvPicPr>
          <p:cNvPr id="5" name="Рисунок 4" descr="IMG-20220206-WA00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3" y="0"/>
            <a:ext cx="4143404" cy="5521086"/>
          </a:xfrm>
          <a:prstGeom prst="rect">
            <a:avLst/>
          </a:prstGeom>
        </p:spPr>
      </p:pic>
      <p:pic>
        <p:nvPicPr>
          <p:cNvPr id="7" name="Рисунок 6" descr="IMG_20220515_16342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686" y="1643050"/>
            <a:ext cx="4357682" cy="54292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7158" y="5929330"/>
            <a:ext cx="52149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Папа Коля, мама Наташа, Егор и Ванечка -мои братья, Я и </a:t>
            </a:r>
            <a:r>
              <a:rPr lang="ru-RU" sz="2800" b="1" dirty="0" err="1" smtClean="0">
                <a:solidFill>
                  <a:srgbClr val="FF0000"/>
                </a:solidFill>
              </a:rPr>
              <a:t>Юмэ</a:t>
            </a:r>
            <a:r>
              <a:rPr lang="ru-RU" sz="2800" b="1" dirty="0" smtClean="0">
                <a:solidFill>
                  <a:srgbClr val="FF0000"/>
                </a:solidFill>
              </a:rPr>
              <a:t>»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2000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4804956_55-p-fon-dlya-prezentatsii-detskii-sad-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900"/>
            <a:ext cx="9144000" cy="7286676"/>
          </a:xfrm>
          <a:prstGeom prst="rect">
            <a:avLst/>
          </a:prstGeom>
        </p:spPr>
      </p:pic>
      <p:pic>
        <p:nvPicPr>
          <p:cNvPr id="5" name="Рисунок 4" descr="IMG-20220515-WA00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214290"/>
            <a:ext cx="8143932" cy="6635796"/>
          </a:xfrm>
          <a:prstGeom prst="rect">
            <a:avLst/>
          </a:prstGeom>
        </p:spPr>
      </p:pic>
    </p:spTree>
  </p:cSld>
  <p:clrMapOvr>
    <a:masterClrMapping/>
  </p:clrMapOvr>
  <p:transition advTm="2000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4804956_55-p-fon-dlya-prezentatsii-detskii-sad-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900"/>
            <a:ext cx="9144000" cy="7286676"/>
          </a:xfrm>
          <a:prstGeom prst="rect">
            <a:avLst/>
          </a:prstGeom>
        </p:spPr>
      </p:pic>
      <p:pic>
        <p:nvPicPr>
          <p:cNvPr id="6" name="Рисунок 5" descr="IMG_20220515_1636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116" y="428604"/>
            <a:ext cx="4214824" cy="5619766"/>
          </a:xfrm>
          <a:prstGeom prst="rect">
            <a:avLst/>
          </a:prstGeom>
        </p:spPr>
      </p:pic>
      <p:pic>
        <p:nvPicPr>
          <p:cNvPr id="5" name="Рисунок 4" descr="IMG-20220213-WA000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34" y="0"/>
            <a:ext cx="2988301" cy="3929090"/>
          </a:xfrm>
          <a:prstGeom prst="rect">
            <a:avLst/>
          </a:prstGeom>
        </p:spPr>
      </p:pic>
      <p:pic>
        <p:nvPicPr>
          <p:cNvPr id="7" name="Рисунок 6" descr="IMG_20220515_16362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9124" y="4214818"/>
            <a:ext cx="4167184" cy="26431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1472" y="4429132"/>
            <a:ext cx="32861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«Наша семья Я, Милана, папа Миша и мама Оксана, ещё Аня»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2000"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4804956_55-p-fon-dlya-prezentatsii-detskii-sad-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900"/>
            <a:ext cx="9144000" cy="7286676"/>
          </a:xfrm>
          <a:prstGeom prst="rect">
            <a:avLst/>
          </a:prstGeom>
        </p:spPr>
      </p:pic>
      <p:pic>
        <p:nvPicPr>
          <p:cNvPr id="6" name="Рисунок 5" descr="IMG_20220515_16550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00" y="1271354"/>
            <a:ext cx="3139163" cy="5586646"/>
          </a:xfrm>
          <a:prstGeom prst="rect">
            <a:avLst/>
          </a:prstGeom>
        </p:spPr>
      </p:pic>
      <p:pic>
        <p:nvPicPr>
          <p:cNvPr id="5" name="Рисунок 4" descr="IMG_20220515_161045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744" y="357166"/>
            <a:ext cx="4714908" cy="52865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4282" y="0"/>
            <a:ext cx="4857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«Моя бабушка, </a:t>
            </a:r>
            <a:r>
              <a:rPr lang="ru-RU" sz="2800" b="1" dirty="0" err="1" smtClean="0">
                <a:solidFill>
                  <a:srgbClr val="FF0000"/>
                </a:solidFill>
              </a:rPr>
              <a:t>Алинка</a:t>
            </a:r>
            <a:r>
              <a:rPr lang="ru-RU" sz="2800" b="1" dirty="0" smtClean="0">
                <a:solidFill>
                  <a:srgbClr val="FF0000"/>
                </a:solidFill>
              </a:rPr>
              <a:t>- сестрёнка и Я»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2000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4804956_55-p-fon-dlya-prezentatsii-detskii-sad-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900"/>
            <a:ext cx="9144000" cy="7286676"/>
          </a:xfrm>
          <a:prstGeom prst="rect">
            <a:avLst/>
          </a:prstGeom>
        </p:spPr>
      </p:pic>
      <p:pic>
        <p:nvPicPr>
          <p:cNvPr id="5" name="Рисунок 4" descr="s_dnyom_sem_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71" y="285728"/>
            <a:ext cx="8477309" cy="6357982"/>
          </a:xfrm>
          <a:prstGeom prst="rect">
            <a:avLst/>
          </a:prstGeom>
        </p:spPr>
      </p:pic>
    </p:spTree>
  </p:cSld>
  <p:clrMapOvr>
    <a:masterClrMapping/>
  </p:clrMapOvr>
  <p:transition advTm="2000"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4804956_55-p-fon-dlya-prezentatsii-detskii-sad-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900"/>
            <a:ext cx="9144000" cy="72866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5852" y="1571612"/>
            <a:ext cx="70009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Спасибо </a:t>
            </a:r>
          </a:p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за внимание!!!!</a:t>
            </a:r>
          </a:p>
          <a:p>
            <a:endParaRPr lang="ru-RU" dirty="0"/>
          </a:p>
        </p:txBody>
      </p:sp>
    </p:spTree>
  </p:cSld>
  <p:clrMapOvr>
    <a:masterClrMapping/>
  </p:clrMapOvr>
  <p:transition advTm="2000"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4804956_55-p-fon-dlya-prezentatsii-detskii-sad-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900"/>
            <a:ext cx="9144000" cy="7286676"/>
          </a:xfrm>
          <a:prstGeom prst="rect">
            <a:avLst/>
          </a:prstGeom>
        </p:spPr>
      </p:pic>
      <p:pic>
        <p:nvPicPr>
          <p:cNvPr id="5" name="Рисунок 4" descr="RmZeRT8MO0VwenZ3oP5TwGs7yhzjBrVjAhtcitcpqUj9WmhoUfO-EMX0SaANnlfwuxw4L2vQff73v8V6fXoaboh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76" y="428605"/>
            <a:ext cx="6929486" cy="6429396"/>
          </a:xfrm>
          <a:prstGeom prst="rect">
            <a:avLst/>
          </a:prstGeom>
        </p:spPr>
      </p:pic>
    </p:spTree>
  </p:cSld>
  <p:clrMapOvr>
    <a:masterClrMapping/>
  </p:clrMapOvr>
  <p:transition advTm="2000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4804956_55-p-fon-dlya-prezentatsii-detskii-sad-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900"/>
            <a:ext cx="9144000" cy="7286676"/>
          </a:xfrm>
          <a:prstGeom prst="rect">
            <a:avLst/>
          </a:prstGeom>
        </p:spPr>
      </p:pic>
      <p:pic>
        <p:nvPicPr>
          <p:cNvPr id="5" name="Рисунок 4" descr="Снимок экрана (4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001" y="285728"/>
            <a:ext cx="8200133" cy="6357981"/>
          </a:xfrm>
          <a:prstGeom prst="rect">
            <a:avLst/>
          </a:prstGeom>
        </p:spPr>
      </p:pic>
    </p:spTree>
  </p:cSld>
  <p:clrMapOvr>
    <a:masterClrMapping/>
  </p:clrMapOvr>
  <p:transition advTm="2000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4804956_55-p-fon-dlya-prezentatsii-detskii-sad-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900"/>
            <a:ext cx="9144000" cy="7286676"/>
          </a:xfrm>
          <a:prstGeom prst="rect">
            <a:avLst/>
          </a:prstGeom>
        </p:spPr>
      </p:pic>
      <p:pic>
        <p:nvPicPr>
          <p:cNvPr id="5" name="Рисунок 4" descr="Снимок экрана (6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380" y="214290"/>
            <a:ext cx="8585241" cy="6429420"/>
          </a:xfrm>
          <a:prstGeom prst="rect">
            <a:avLst/>
          </a:prstGeom>
        </p:spPr>
      </p:pic>
    </p:spTree>
  </p:cSld>
  <p:clrMapOvr>
    <a:masterClrMapping/>
  </p:clrMapOvr>
  <p:transition spd="slow" advTm="2000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4804956_55-p-fon-dlya-prezentatsii-detskii-sad-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900"/>
            <a:ext cx="9144000" cy="72866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8662" y="1000108"/>
            <a:ext cx="685804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Артём К: </a:t>
            </a:r>
            <a:r>
              <a:rPr lang="ru-RU" sz="2800" dirty="0" smtClean="0"/>
              <a:t>«Я помогаю маме приносить дрова, а братик убирает снег, ходит в магазин.»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Света: </a:t>
            </a:r>
            <a:r>
              <a:rPr lang="ru-RU" sz="2800" dirty="0" smtClean="0"/>
              <a:t>«Я помогаю прибираться дома, готовить, а ещё своей лопаткой копаю с мамой грядки».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Варя: </a:t>
            </a:r>
            <a:r>
              <a:rPr lang="ru-RU" sz="2800" dirty="0" smtClean="0"/>
              <a:t>«Я помогаю кормить братика, собираю игрушки и мыть посуду».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Дима Ив: </a:t>
            </a:r>
            <a:r>
              <a:rPr lang="ru-RU" sz="2800" dirty="0" smtClean="0"/>
              <a:t>«Я помогаю чистить картошку».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Диана</a:t>
            </a:r>
            <a:r>
              <a:rPr lang="ru-RU" sz="2800" dirty="0" smtClean="0"/>
              <a:t> «Я помогаю бабушке пол подметать и посуду мыть</a:t>
            </a:r>
            <a:r>
              <a:rPr lang="ru-RU" dirty="0" smtClean="0"/>
              <a:t>» </a:t>
            </a:r>
            <a:endParaRPr lang="ru-RU" dirty="0"/>
          </a:p>
        </p:txBody>
      </p:sp>
    </p:spTree>
  </p:cSld>
  <p:clrMapOvr>
    <a:masterClrMapping/>
  </p:clrMapOvr>
  <p:transition advTm="2000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4804956_55-p-fon-dlya-prezentatsii-detskii-sad-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900"/>
            <a:ext cx="9144000" cy="7286676"/>
          </a:xfrm>
          <a:prstGeom prst="rect">
            <a:avLst/>
          </a:prstGeom>
        </p:spPr>
      </p:pic>
      <p:pic>
        <p:nvPicPr>
          <p:cNvPr id="5" name="Рисунок 4" descr="Снимок экрана (5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937" y="79720"/>
            <a:ext cx="8400344" cy="6563990"/>
          </a:xfrm>
          <a:prstGeom prst="rect">
            <a:avLst/>
          </a:prstGeom>
        </p:spPr>
      </p:pic>
    </p:spTree>
  </p:cSld>
  <p:clrMapOvr>
    <a:masterClrMapping/>
  </p:clrMapOvr>
  <p:transition advTm="2000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4804956_55-p-fon-dlya-prezentatsii-detskii-sad-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900"/>
            <a:ext cx="9144000" cy="72866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5786" y="357166"/>
            <a:ext cx="7143800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       Артём Н:  </a:t>
            </a:r>
            <a:r>
              <a:rPr lang="ru-RU" sz="2800" dirty="0" smtClean="0"/>
              <a:t>«Мама готовит мне сосиски и пирог. Сестра даёт телефон чтобы поиграть. А папа зарабатывает много денег.»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         Даня С: </a:t>
            </a:r>
            <a:r>
              <a:rPr lang="ru-RU" sz="2800" dirty="0" smtClean="0"/>
              <a:t>«Мама и папа ходят на работу, чтобы были деньги. Они покупают нам игрушки, конфеты»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         Тая: </a:t>
            </a:r>
            <a:r>
              <a:rPr lang="ru-RU" sz="2800" dirty="0" smtClean="0"/>
              <a:t>«Мама готовит вкусный ужин, делает мне причёски, покупает наряды. Папа много работает.»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        Арина </a:t>
            </a:r>
            <a:r>
              <a:rPr lang="ru-RU" sz="2800" dirty="0" smtClean="0"/>
              <a:t>: «Мама покупает нам с братиком конфеты, а ещё даёт телефон».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          Люба: </a:t>
            </a:r>
            <a:r>
              <a:rPr lang="ru-RU" sz="2800" dirty="0" smtClean="0"/>
              <a:t>«Мама читает мне книги, покупает красивую одежду. Папа много работает и дома лежит на диване».</a:t>
            </a:r>
          </a:p>
          <a:p>
            <a:endParaRPr lang="ru-RU" dirty="0"/>
          </a:p>
        </p:txBody>
      </p:sp>
    </p:spTree>
  </p:cSld>
  <p:clrMapOvr>
    <a:masterClrMapping/>
  </p:clrMapOvr>
  <p:transition advTm="2000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4804956_55-p-fon-dlya-prezentatsii-detskii-sad-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900"/>
            <a:ext cx="9144000" cy="72866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7224" y="714356"/>
            <a:ext cx="7286676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FF0000"/>
                </a:solidFill>
              </a:rPr>
              <a:t>Знакомьтесь, вот моя семья,</a:t>
            </a:r>
          </a:p>
          <a:p>
            <a:pPr algn="ctr"/>
            <a:r>
              <a:rPr lang="ru-RU" sz="4400" b="1" i="1" dirty="0" smtClean="0">
                <a:solidFill>
                  <a:srgbClr val="FF0000"/>
                </a:solidFill>
              </a:rPr>
              <a:t>Здесь папа, мама, все и Я.</a:t>
            </a:r>
          </a:p>
          <a:p>
            <a:pPr algn="ctr"/>
            <a:r>
              <a:rPr lang="ru-RU" sz="4400" b="1" i="1" dirty="0" smtClean="0">
                <a:solidFill>
                  <a:srgbClr val="FF0000"/>
                </a:solidFill>
              </a:rPr>
              <a:t>Без них прожить никак нельзя,</a:t>
            </a:r>
          </a:p>
          <a:p>
            <a:pPr algn="ctr"/>
            <a:r>
              <a:rPr lang="ru-RU" sz="4400" b="1" i="1" dirty="0" smtClean="0">
                <a:solidFill>
                  <a:srgbClr val="FF0000"/>
                </a:solidFill>
              </a:rPr>
              <a:t>Моя семья- мои друзья!</a:t>
            </a:r>
          </a:p>
          <a:p>
            <a:pPr algn="ctr"/>
            <a:r>
              <a:rPr lang="ru-RU" sz="4400" b="1" i="1" dirty="0" smtClean="0">
                <a:solidFill>
                  <a:srgbClr val="FF0000"/>
                </a:solidFill>
              </a:rPr>
              <a:t>Нет на земле её милей</a:t>
            </a:r>
          </a:p>
          <a:p>
            <a:pPr algn="ctr"/>
            <a:r>
              <a:rPr lang="ru-RU" sz="4400" b="1" i="1" dirty="0" smtClean="0">
                <a:solidFill>
                  <a:srgbClr val="FF0000"/>
                </a:solidFill>
              </a:rPr>
              <a:t>Дороже, ближе и родней!</a:t>
            </a:r>
          </a:p>
          <a:p>
            <a:endParaRPr lang="ru-RU" dirty="0"/>
          </a:p>
        </p:txBody>
      </p:sp>
    </p:spTree>
  </p:cSld>
  <p:clrMapOvr>
    <a:masterClrMapping/>
  </p:clrMapOvr>
  <p:transition advTm="2000"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c71519f2-859d-46c1-a1b6-2941efed936d">T4CTUPCNHN5M-256796007-3491</_dlc_DocId>
    <_dlc_DocIdUrl xmlns="c71519f2-859d-46c1-a1b6-2941efed936d">
      <Url>http://www.eduportal44.ru/chuhloma/rodnik/1/_layouts/15/DocIdRedir.aspx?ID=T4CTUPCNHN5M-256796007-3491</Url>
      <Description>T4CTUPCNHN5M-256796007-3491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E4D920DBF4D4B04191863210841415BE" ma:contentTypeVersion="1" ma:contentTypeDescription="Создание документа." ma:contentTypeScope="" ma:versionID="38d73d9ff08d865971145368586c1aa8">
  <xsd:schema xmlns:xsd="http://www.w3.org/2001/XMLSchema" xmlns:xs="http://www.w3.org/2001/XMLSchema" xmlns:p="http://schemas.microsoft.com/office/2006/metadata/properties" xmlns:ns2="c71519f2-859d-46c1-a1b6-2941efed936d" targetNamespace="http://schemas.microsoft.com/office/2006/metadata/properties" ma:root="true" ma:fieldsID="50cb86ceb6424ce5d7cfd0ce4d0e3de2" ns2:_="">
    <xsd:import namespace="c71519f2-859d-46c1-a1b6-2941efed936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1519f2-859d-46c1-a1b6-2941efed936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F84298C-54FF-4A77-B3F2-25855DBCD7BB}"/>
</file>

<file path=customXml/itemProps2.xml><?xml version="1.0" encoding="utf-8"?>
<ds:datastoreItem xmlns:ds="http://schemas.openxmlformats.org/officeDocument/2006/customXml" ds:itemID="{2F72A790-5B99-4558-AAB2-DC815563E9C4}"/>
</file>

<file path=customXml/itemProps3.xml><?xml version="1.0" encoding="utf-8"?>
<ds:datastoreItem xmlns:ds="http://schemas.openxmlformats.org/officeDocument/2006/customXml" ds:itemID="{B1DDD26B-F68C-4F00-AD59-936F7E480532}"/>
</file>

<file path=customXml/itemProps4.xml><?xml version="1.0" encoding="utf-8"?>
<ds:datastoreItem xmlns:ds="http://schemas.openxmlformats.org/officeDocument/2006/customXml" ds:itemID="{0C6B859C-E332-44C9-9014-7E9E4ECBE966}"/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364</Words>
  <Application>Microsoft Office PowerPoint</Application>
  <PresentationFormat>Экран (4:3)</PresentationFormat>
  <Paragraphs>31</Paragraphs>
  <Slides>23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14</cp:revision>
  <dcterms:created xsi:type="dcterms:W3CDTF">2022-05-15T13:12:43Z</dcterms:created>
  <dcterms:modified xsi:type="dcterms:W3CDTF">2022-05-15T17:31:19Z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0x010100E4D920DBF4D4B04191863210841415BE</vt:lpwstr>
  </property>
  <property fmtid="{D5CDD505-2E9C-101B-9397-08002B2CF9AE}" pid="3" name="_dlc_DocIdItemGuid">
    <vt:lpwstr>930936e4-60db-44c2-9a6b-406a93867d08</vt:lpwstr>
  </property>
</Properties>
</file>