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07" autoAdjust="0"/>
  </p:normalViewPr>
  <p:slideViewPr>
    <p:cSldViewPr>
      <p:cViewPr>
        <p:scale>
          <a:sx n="60" d="100"/>
          <a:sy n="60" d="100"/>
        </p:scale>
        <p:origin x="-1650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D80F-C8B1-459C-A2F1-879A51D395A5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FB43-9696-484B-968E-1518F40F49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3FB43-9696-484B-968E-1518F40F49D0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78DC8-9A8A-4BC9-809B-48870588BEB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68D41-556B-47AB-B72E-C712A4DEEC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+mn-lt"/>
              </a:rPr>
              <a:t>Русский художник Иван Иванович Шишкин</a:t>
            </a: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картины И. Шишкина\SHis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930666" cy="5551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Картина «Рожь»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2050" name="Picture 2" descr="F:\картины И. Шишкина\247943-Sepik_1920x1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46156" cy="55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Корабельная роща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074" name="Picture 2" descr="F:\картины И. Шишкина\248204-Sepik_1680x1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920879" cy="5217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Дубовая роща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4098" name="Picture 2" descr="F:\картины И. Шишкина\c69a29e28bc831970c087c6a3c3b8bf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08911" cy="528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Первый снег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5122" name="Picture 2" descr="F:\картины И. Шишкина\shishkin-pervyy-sneg-kart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5361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Перед грозой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6146" name="Picture 2" descr="F:\картины И. Шишкина\2881x2292-300dpi-Shishikin-les-pered-grozo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6903" cy="5390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Утро в сосновом лесу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7170" name="Picture 2" descr="F:\картины И. Шишкина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2493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Дыхательная гимнастика «Сосновый аромат»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9218" name="Picture 2" descr="F: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80920" cy="528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T4CTUPCNHN5M-256796007-1280</_dlc_DocId>
    <_dlc_DocIdUrl xmlns="c71519f2-859d-46c1-a1b6-2941efed936d">
      <Url>http://edu-sps.koiro.local/chuhloma/rodnik/1/_layouts/15/DocIdRedir.aspx?ID=T4CTUPCNHN5M-256796007-1280</Url>
      <Description>T4CTUPCNHN5M-256796007-1280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FA1B81-EF8A-47FF-82AE-6F421E1DF3AD}"/>
</file>

<file path=customXml/itemProps2.xml><?xml version="1.0" encoding="utf-8"?>
<ds:datastoreItem xmlns:ds="http://schemas.openxmlformats.org/officeDocument/2006/customXml" ds:itemID="{5226A2CD-DF08-4BC1-B350-A6F7349A3B66}"/>
</file>

<file path=customXml/itemProps3.xml><?xml version="1.0" encoding="utf-8"?>
<ds:datastoreItem xmlns:ds="http://schemas.openxmlformats.org/officeDocument/2006/customXml" ds:itemID="{ECEA8C0C-5FB4-4FAE-A277-A87106B78521}"/>
</file>

<file path=customXml/itemProps4.xml><?xml version="1.0" encoding="utf-8"?>
<ds:datastoreItem xmlns:ds="http://schemas.openxmlformats.org/officeDocument/2006/customXml" ds:itemID="{C932C616-6929-46D3-90AC-96C78F924265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</Words>
  <Application>Microsoft Office PowerPoint</Application>
  <PresentationFormat>Экран (4:3)</PresentationFormat>
  <Paragraphs>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Русский художник Иван Иванович Шишкин</vt:lpstr>
      <vt:lpstr>Картина «Рожь»</vt:lpstr>
      <vt:lpstr>Корабельная роща</vt:lpstr>
      <vt:lpstr>Дубовая роща</vt:lpstr>
      <vt:lpstr>Первый снег</vt:lpstr>
      <vt:lpstr>Перед грозой</vt:lpstr>
      <vt:lpstr>Утро в сосновом лесу</vt:lpstr>
      <vt:lpstr>Дыхательная гимнастика «Сосновый аромат»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художник Иван Иванович Шишкин</dc:title>
  <dc:creator>User</dc:creator>
  <cp:lastModifiedBy>User</cp:lastModifiedBy>
  <cp:revision>2</cp:revision>
  <dcterms:created xsi:type="dcterms:W3CDTF">2019-03-18T16:32:08Z</dcterms:created>
  <dcterms:modified xsi:type="dcterms:W3CDTF">2019-03-18T17:13:28Z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6c389d7e-45aa-4987-b132-3e5af74082f2</vt:lpwstr>
  </property>
</Properties>
</file>