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38521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517360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197780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70719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6835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320145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448171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7883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968743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264731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35951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89CF-A4D4-49C8-BCF3-B7104752E48B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F04A-06F9-41B5-A15C-869FCEFA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9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4 ноября</a:t>
            </a:r>
            <a:r>
              <a:rPr lang="en-US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праздника…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309320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O:\Users\Петр Флинт\Desktop\ПРАЗДНИК НАРОДНОГО ЕДИНСТВА\XuCjlAXig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544616" cy="262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5038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5O0vKT5516IX9SwdtJs2D9A7p54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572560" cy="642942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v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58246" cy="62865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Главное - вместе!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Главное - дружно!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Главное - с сердцем горящим в груди!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Нам равнодушных в жизни не нужно!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Злобу, обиду из сердца гони!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06080"/>
            <a:ext cx="4917232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ноября Россия празднует День народного единства.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государственный праздник, который был признан только в 2005 году,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корнями уходит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далекий 17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 и посвящен освобождению от польской интервенции в 1612 году.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dvorec.ru/image/fus_5570_1311585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46534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5061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День народного единства - цель праздника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наше время ежегодно жителями страны праздник Дня народного единства принято отмечать в знак победы русской армии над поляками. Это не просто повод устроить светские приемы и еще раз подчеркнуть статус России как великой страны.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Основной идеей стало единство народа. Не зависимо от вероисповедания и национальности, в 1612 году люди смогли объединиться и таким образом отстоять свою свободу. Праздник Дня народного единства олицетворяет уважение к патриотизму и мужеству граждан страны всех поколений, признание и благодарность тем, кто смог отстоять и защитить родину в наиболее темные моменты ее истории.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4079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День народного единства - традиции праздника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0529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принято проводить разнообразные концерты с участием отечественных знаменитостей, шествия и демонстрации. Нередко в праздник Дня народного единства устраивают благотворительные акции.</a:t>
            </a: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Историю праздника народного единства каждый год рассказывают ученикам школ, чтобы они с самого детства научились ценить и гордиться своей страной, знали ее историю и понимали саму суть празднования. К счастью, этот праздник с каждым годом отмечают </a:t>
            </a:r>
            <a:r>
              <a:rPr lang="ru-RU" sz="3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все больше людей, и он уже стал достаточно важным для жителей страны.</a:t>
            </a:r>
            <a:endParaRPr lang="ru-RU" sz="3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O:\Users\Петр Флинт\Desktop\ПРАЗДНИК НАРОДНОГО ЕДИНСТВА\f15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730" y="4314883"/>
            <a:ext cx="4668550" cy="257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5731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71992" cy="6813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Сегодня праздник Дня народного единства приобрел несколько иной характер. Его практически не ассоциируют с церковным. Вместо этого граждане страны отмечают день памяти и благодарности тем, кто в свое время отстаивал страну.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истории, этот день призван напомнить народу страны о том, что только в единстве могущество, а в могуществе и целостности радость.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12752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5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635798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095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85728"/>
            <a:ext cx="8429684" cy="62865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narodnogo_edin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865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607223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T4CTUPCNHN5M-1019478048-1474</_dlc_DocId>
    <_dlc_DocIdUrl xmlns="c71519f2-859d-46c1-a1b6-2941efed936d">
      <Url>http://www.eduportal44.ru/chuhloma/povalihino/1/_layouts/15/DocIdRedir.aspx?ID=T4CTUPCNHN5M-1019478048-1474</Url>
      <Description>T4CTUPCNHN5M-1019478048-1474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BEADD-B121-47A6-9900-D84C1E0F097F}"/>
</file>

<file path=customXml/itemProps2.xml><?xml version="1.0" encoding="utf-8"?>
<ds:datastoreItem xmlns:ds="http://schemas.openxmlformats.org/officeDocument/2006/customXml" ds:itemID="{34FDA414-849A-4233-AAB6-29B5DC1C67EA}"/>
</file>

<file path=customXml/itemProps3.xml><?xml version="1.0" encoding="utf-8"?>
<ds:datastoreItem xmlns:ds="http://schemas.openxmlformats.org/officeDocument/2006/customXml" ds:itemID="{1DE84978-D06D-4881-9619-016780ADB349}"/>
</file>

<file path=customXml/itemProps4.xml><?xml version="1.0" encoding="utf-8"?>
<ds:datastoreItem xmlns:ds="http://schemas.openxmlformats.org/officeDocument/2006/customXml" ds:itemID="{33388405-E65A-466A-A1A2-2D57FB9D0BDD}"/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265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4 ноября: История праздника…</vt:lpstr>
      <vt:lpstr>4 ноября Россия празднует День народного единства.      Это государственный праздник, который был признан только в 2005 году, своими корнями уходит в далекий 17 век и посвящен освобождению от польской интервенции в 1612 году. </vt:lpstr>
      <vt:lpstr>День народного единства - цель праздника </vt:lpstr>
      <vt:lpstr> День народного единства - традиции праздника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Флинт</dc:creator>
  <cp:lastModifiedBy>user</cp:lastModifiedBy>
  <cp:revision>14</cp:revision>
  <dcterms:created xsi:type="dcterms:W3CDTF">2014-11-04T19:36:17Z</dcterms:created>
  <dcterms:modified xsi:type="dcterms:W3CDTF">2021-10-30T07:18:22Z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39b14b3e-aeab-4094-8bba-6df66bac7c1e</vt:lpwstr>
  </property>
</Properties>
</file>