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71" r:id="rId5"/>
    <p:sldId id="272" r:id="rId6"/>
    <p:sldId id="273" r:id="rId7"/>
    <p:sldId id="279" r:id="rId8"/>
    <p:sldId id="275" r:id="rId9"/>
    <p:sldId id="280" r:id="rId10"/>
    <p:sldId id="277" r:id="rId11"/>
    <p:sldId id="281" r:id="rId12"/>
    <p:sldId id="26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0930" y="592428"/>
            <a:ext cx="8731875" cy="356744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 самообразования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«Формирование </a:t>
            </a:r>
            <a:r>
              <a:rPr lang="ru-RU" sz="3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общеучебных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умений самоорганизации учебной деятельности у младших школьников в условиях реализации ФГОС»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МКОУ </a:t>
            </a:r>
            <a:r>
              <a:rPr lang="ru-RU" sz="3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Повалихинская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начальная школа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Молчановой Ольги Ильиничны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4404575"/>
            <a:ext cx="6858002" cy="566669"/>
          </a:xfrm>
        </p:spPr>
        <p:txBody>
          <a:bodyPr rtlCol="0"/>
          <a:lstStyle/>
          <a:p>
            <a:pPr algn="ctr" rtl="0"/>
            <a:r>
              <a:rPr lang="ru" dirty="0" smtClean="0"/>
              <a:t>2024 год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59854"/>
            <a:ext cx="9675768" cy="195758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уроке Окружающего мира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выясняли: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2000" dirty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такое </a:t>
            </a:r>
            <a:r>
              <a:rPr lang="ru-RU" sz="2000" b="1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</a:t>
            </a:r>
            <a:r>
              <a:rPr lang="ru-RU" sz="2000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ru-RU" sz="2000" dirty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000" b="1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</a:t>
            </a:r>
            <a:r>
              <a:rPr lang="ru-RU" sz="2000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это </a:t>
            </a:r>
            <a:r>
              <a:rPr lang="ru-RU" sz="2000" b="1" dirty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творческая деятельность</a:t>
            </a:r>
            <a:r>
              <a:rPr lang="ru-RU" sz="2000" dirty="0" smtClean="0">
                <a:solidFill>
                  <a:srgbClr val="4D29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такое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творчество?»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(творить, делать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«Что мы можем сделать самостоятельно?»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рассказ, поделку, фотовыставк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Сделали вывод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что проект – это самостоятельная творческая работа,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 определенную тему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8194" name="Picture 2" descr="C:\Users\9F41~1\AppData\Local\Temp\Rar$DIa0.051\IMG_20240322_101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6" y="2574957"/>
            <a:ext cx="3035150" cy="41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9F41~1\AppData\Local\Temp\Rar$DIa0.970\IMG_20240322_102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74" y="2519712"/>
            <a:ext cx="2423443" cy="40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5" y="2574957"/>
            <a:ext cx="2699734" cy="40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236" y="141669"/>
            <a:ext cx="6450233" cy="3313674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внеурочной деятельности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Я-исследователь»</a:t>
            </a:r>
            <a:endParaRPr lang="ru-RU" sz="4800" dirty="0"/>
          </a:p>
        </p:txBody>
      </p:sp>
      <p:pic>
        <p:nvPicPr>
          <p:cNvPr id="6146" name="Picture 2" descr="http://www.ddut-irk.ru/pub/img/News/2407/samoe_dobr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80" y="3284114"/>
            <a:ext cx="4616714" cy="25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F41~1\AppData\Local\Temp\Rar$DIa0.699\IMG_20240322_094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640537"/>
            <a:ext cx="3009965" cy="40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92428" y="682580"/>
            <a:ext cx="10531186" cy="1070020"/>
          </a:xfrm>
        </p:spPr>
        <p:txBody>
          <a:bodyPr rtlCol="0">
            <a:normAutofit fontScale="90000"/>
          </a:bodyPr>
          <a:lstStyle/>
          <a:p>
            <a:pPr marL="347472" indent="-347472" algn="ctr">
              <a:lnSpc>
                <a:spcPct val="107000"/>
              </a:lnSpc>
              <a:spcBef>
                <a:spcPts val="1800"/>
              </a:spcBef>
            </a:pPr>
            <a:r>
              <a:rPr lang="ru-RU" sz="3100" dirty="0" smtClean="0">
                <a:solidFill>
                  <a:srgbClr val="9A53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</a:t>
            </a:r>
            <a:r>
              <a:rPr lang="ru-RU" sz="3100" dirty="0">
                <a:solidFill>
                  <a:srgbClr val="9A53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вопросов, включенных в тему </a:t>
            </a:r>
            <a:r>
              <a:rPr lang="ru-RU" sz="3100" dirty="0" smtClean="0">
                <a:solidFill>
                  <a:srgbClr val="9A53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самообразования- </a:t>
            </a:r>
            <a:r>
              <a:rPr lang="ru-RU" sz="3100" dirty="0">
                <a:solidFill>
                  <a:srgbClr val="9A53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и 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которого является- использование технологии проектной деятельности для формирования УУД,  знаний, умений, навыков у младших школьников.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 систематизировать, проектную и исследовательскую деятельность и внедрить в практику.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изучаемого вопроса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сформировать у ученика внутренней позиции школьника на уровне положительного отношения к школе, понимание необходимости учения, способности к самооценке, умения планировать, контролировать свои действия,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умение формулировать собственное мнение, сотрудничать с любым партнёром, осуществлять поиск необходимой информации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8761266"/>
              </p:ext>
            </p:extLst>
          </p:nvPr>
        </p:nvGraphicFramePr>
        <p:xfrm>
          <a:off x="1065212" y="1524001"/>
          <a:ext cx="9276522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205717"/>
                <a:gridCol w="1637910"/>
                <a:gridCol w="5432895"/>
              </a:tblGrid>
              <a:tr h="483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200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 по проблеме и имеющегося опыта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ФГОС начального общего образования.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  квалификации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учителей.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  психолого-педагогической литературы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целей и задач темы.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мер, направленных на решение проблемы.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результатов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 основная образовательная программа НОО».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97633"/>
              </p:ext>
            </p:extLst>
          </p:nvPr>
        </p:nvGraphicFramePr>
        <p:xfrm>
          <a:off x="1506829" y="1171977"/>
          <a:ext cx="8126567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932288"/>
                <a:gridCol w="1434867"/>
                <a:gridCol w="4759412"/>
              </a:tblGrid>
              <a:tr h="75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опыта работы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методического комплекса.</a:t>
                      </a:r>
                      <a:b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школе </a:t>
                      </a:r>
                      <a:b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«Технология проектной деятельности» (из опыта работы),.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Внедренческий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 итогов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результатов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районного  МО учителей начальных классов .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школьного сайта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Консультативная помощь учителям и учащимся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опыта работы.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районном МО.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на сайтах. </a:t>
                      </a:r>
                      <a:b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545465"/>
            <a:ext cx="9225008" cy="446811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первом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этапе: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–прошла курсы повышения квалификации по внедрению обновленных ФГОС;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-подобрала и изучила литературу по данному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вопросу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 в Интернете.</a:t>
            </a:r>
          </a:p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-проанализировала проектную деятельность, включенную в общеобразовательную программу НОО.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903036" cy="4187952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практическом этапе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-сделала выборку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Проектных заданий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предметам и составила 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тематический план 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год;</a:t>
            </a:r>
            <a:endParaRPr lang="ru-RU" altLang="ru-RU" sz="1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одборку планов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уроков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Примерный план (1 класс)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44754"/>
              </p:ext>
            </p:extLst>
          </p:nvPr>
        </p:nvGraphicFramePr>
        <p:xfrm>
          <a:off x="1065212" y="1524000"/>
          <a:ext cx="9443947" cy="4497648"/>
        </p:xfrm>
        <a:graphic>
          <a:graphicData uri="http://schemas.openxmlformats.org/drawingml/2006/table">
            <a:tbl>
              <a:tblPr firstRow="1" firstCol="1" bandRow="1"/>
              <a:tblGrid>
                <a:gridCol w="582160"/>
                <a:gridCol w="1216589"/>
                <a:gridCol w="3822599"/>
                <a:gridCol w="3822599"/>
              </a:tblGrid>
              <a:tr h="29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малая родина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Числа в загадках, пословицах, поговорках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я? Моя семья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«Мой класс моя школа»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Живая азбука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Книга о вежливых словах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размер ,цвет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Скороговорки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«Мои домашние питомцы»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Сказочные страницы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этапе внедрения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29555"/>
            <a:ext cx="4575734" cy="106894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деятельности в 1 классе носит обучающий характер.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полугодии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выполняли с учителем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7170" name="Picture 2" descr="C:\Users\9F41~1\AppData\Local\Temp\Rar$DIa0.792\IMG_20240321_12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9" y="598377"/>
            <a:ext cx="5232775" cy="39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9F41~1\AppData\Local\Temp\Rar$DIa0.737\IMG_20240321_12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10" y="3172496"/>
            <a:ext cx="4883857" cy="31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9F41~1\AppData\Local\Temp\Rar$DIa0.540\IMG_20240322_112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8" y="2648755"/>
            <a:ext cx="3292072" cy="46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A53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Во втором полугодии (когда дети научились читать самостоятельно)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деятельность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направленная на достижение определённой цели, решение какой-либо проблемы. В проекте раскрываются способы и средства практической реализации замысла. Разработка и выполнение проекта составляют проектную деятельность.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проект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самостоятельно разработанный 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изготовленный продукт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(материальный или интеллектуальный) от идеи до её воплощения, обладающий новизной, выполненный под контролем и при консультации учителя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T4CTUPCNHN5M-1019478048-1969</_dlc_DocId>
    <_dlc_DocIdUrl xmlns="c71519f2-859d-46c1-a1b6-2941efed936d">
      <Url>https://www.eduportal44.ru/chuhloma/povalihino/1/_layouts/15/DocIdRedir.aspx?ID=T4CTUPCNHN5M-1019478048-1969</Url>
      <Description>T4CTUPCNHN5M-1019478048-1969</Description>
    </_dlc_DocIdUrl>
  </documentManagement>
</p:properties>
</file>

<file path=customXml/itemProps1.xml><?xml version="1.0" encoding="utf-8"?>
<ds:datastoreItem xmlns:ds="http://schemas.openxmlformats.org/officeDocument/2006/customXml" ds:itemID="{86A57FCF-2D5E-4C4E-819E-5E6B090CC389}"/>
</file>

<file path=customXml/itemProps2.xml><?xml version="1.0" encoding="utf-8"?>
<ds:datastoreItem xmlns:ds="http://schemas.openxmlformats.org/officeDocument/2006/customXml" ds:itemID="{3262AC29-3A89-4C48-8EF5-2DAA19019A73}"/>
</file>

<file path=customXml/itemProps3.xml><?xml version="1.0" encoding="utf-8"?>
<ds:datastoreItem xmlns:ds="http://schemas.openxmlformats.org/officeDocument/2006/customXml" ds:itemID="{DA7ADA6E-D827-438F-96F6-48E939156EC8}"/>
</file>

<file path=customXml/itemProps4.xml><?xml version="1.0" encoding="utf-8"?>
<ds:datastoreItem xmlns:ds="http://schemas.openxmlformats.org/officeDocument/2006/customXml" ds:itemID="{FA3909F3-2D9E-4577-9B65-3421D63212ED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природы</Template>
  <TotalTime>230</TotalTime>
  <Words>378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Times New Roman</vt:lpstr>
      <vt:lpstr>Природа 16 х 9</vt:lpstr>
      <vt:lpstr>Отчет  по теме самообразования  «Формирование общеучебных умений самоорганизации учебной деятельности у младших школьников в условиях реализации ФГОС» учителя МКОУ Повалихинская начальная школа Молчановой Ольги Ильиничны  </vt:lpstr>
      <vt:lpstr>Одним из вопросов, включенных в тему самообразования- проектная и исследовательская деятельность </vt:lpstr>
      <vt:lpstr>Этапы работы  </vt:lpstr>
      <vt:lpstr>Презентация PowerPoint</vt:lpstr>
      <vt:lpstr>Презентация PowerPoint</vt:lpstr>
      <vt:lpstr>Презентация PowerPoint</vt:lpstr>
      <vt:lpstr>Примерный план (1 класс)</vt:lpstr>
      <vt:lpstr>На этапе внедрения  </vt:lpstr>
      <vt:lpstr>Во втором полугодии (когда дети научились читать самостоятельно) </vt:lpstr>
      <vt:lpstr>На уроке Окружающего мира выясняли: Что такое проект? -Проект – это творческая деятельность. : «Что такое творчество?» (творить, делать и т.д, )»  «Что мы можем сделать самостоятельно?» (Рисунок, рассказ, поделку, фотовыставку.) Сделали вывод: что проект – это самостоятельная творческая работа, выполненная на определенную тему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теме самообразования  «Формирование общеучебных умений самоорганизации учебной деятельности у младших школьников в условиях реализации ФГОС» учителя МКОУ Повалихинская начальная школа Молчановой Ольги Ильиничны</dc:title>
  <dc:creator>Хозяйка</dc:creator>
  <cp:lastModifiedBy>Хозяйка</cp:lastModifiedBy>
  <cp:revision>21</cp:revision>
  <dcterms:created xsi:type="dcterms:W3CDTF">2024-03-23T03:55:37Z</dcterms:created>
  <dcterms:modified xsi:type="dcterms:W3CDTF">2024-03-25T08:58:10Z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2d6a4772-2526-4ff0-848b-9625fd022c4c</vt:lpwstr>
  </property>
</Properties>
</file>