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5" r:id="rId3"/>
    <p:sldId id="256" r:id="rId4"/>
    <p:sldId id="259" r:id="rId5"/>
    <p:sldId id="260" r:id="rId6"/>
    <p:sldId id="262" r:id="rId7"/>
    <p:sldId id="261" r:id="rId8"/>
    <p:sldId id="263" r:id="rId9"/>
    <p:sldId id="25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4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9525-1191-4656-B613-5BE258DD9AB7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A2866-9A31-4F07-B295-FB1BF2B29F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9525-1191-4656-B613-5BE258DD9AB7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A2866-9A31-4F07-B295-FB1BF2B29F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9525-1191-4656-B613-5BE258DD9AB7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A2866-9A31-4F07-B295-FB1BF2B29F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9525-1191-4656-B613-5BE258DD9AB7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A2866-9A31-4F07-B295-FB1BF2B29F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9525-1191-4656-B613-5BE258DD9AB7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A2866-9A31-4F07-B295-FB1BF2B29F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9525-1191-4656-B613-5BE258DD9AB7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A2866-9A31-4F07-B295-FB1BF2B29F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9525-1191-4656-B613-5BE258DD9AB7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A2866-9A31-4F07-B295-FB1BF2B29F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9525-1191-4656-B613-5BE258DD9AB7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A2866-9A31-4F07-B295-FB1BF2B29F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9525-1191-4656-B613-5BE258DD9AB7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A2866-9A31-4F07-B295-FB1BF2B29F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9525-1191-4656-B613-5BE258DD9AB7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A2866-9A31-4F07-B295-FB1BF2B29F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9525-1191-4656-B613-5BE258DD9AB7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A2866-9A31-4F07-B295-FB1BF2B29F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D9525-1191-4656-B613-5BE258DD9AB7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A2866-9A31-4F07-B295-FB1BF2B29F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772400" cy="2475706"/>
          </a:xfrm>
        </p:spPr>
        <p:txBody>
          <a:bodyPr/>
          <a:lstStyle/>
          <a:p>
            <a:r>
              <a:rPr lang="ru-RU" sz="2800" dirty="0" smtClean="0"/>
              <a:t>МКОУ  </a:t>
            </a:r>
            <a:r>
              <a:rPr lang="ru-RU" sz="2800" dirty="0" err="1" smtClean="0"/>
              <a:t>Повалихинская</a:t>
            </a:r>
            <a:r>
              <a:rPr lang="ru-RU" sz="2800" dirty="0" smtClean="0"/>
              <a:t> начальная школа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dirty="0" smtClean="0"/>
              <a:t> 	</a:t>
            </a:r>
            <a:br>
              <a:rPr lang="ru-RU" dirty="0" smtClean="0"/>
            </a:br>
            <a:r>
              <a:rPr lang="ru-RU" dirty="0" smtClean="0"/>
              <a:t>Все профессии важны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Работу выполнила: Королева Галина, учащаяся 4 класса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Цель</a:t>
            </a:r>
            <a:r>
              <a:rPr lang="ru-RU" sz="3600" dirty="0" smtClean="0"/>
              <a:t>: рассказать </a:t>
            </a:r>
            <a:r>
              <a:rPr lang="ru-RU" sz="3600" dirty="0" smtClean="0"/>
              <a:t>учащимся 1,2 классов о профессиях нашего края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Задачи :</a:t>
            </a:r>
          </a:p>
          <a:p>
            <a:r>
              <a:rPr lang="ru-RU" dirty="0" smtClean="0"/>
              <a:t>Дать </a:t>
            </a:r>
            <a:r>
              <a:rPr lang="ru-RU" dirty="0" smtClean="0"/>
              <a:t>понятие - </a:t>
            </a:r>
            <a:r>
              <a:rPr lang="ru-RU" dirty="0" smtClean="0"/>
              <a:t>что такое профессия;</a:t>
            </a:r>
          </a:p>
          <a:p>
            <a:r>
              <a:rPr lang="ru-RU" dirty="0" smtClean="0"/>
              <a:t>Рассказать детям о профессиях нашего края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AppData\Local\Temp\Rar$DIa3728.4107\24181290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109" y="1600200"/>
            <a:ext cx="6429781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AppData\Local\Temp\Rar$DIa3728.6449\Eb7GH8EU8AE34sz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AppData\Local\Temp\Rar$DIa3728.8251\hello_html_m629f87b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109" y="1600200"/>
            <a:ext cx="6429781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AppData\Local\Temp\Rar$DIa3728.13455\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\AppData\Local\Temp\Rar$DIa3728.15084\img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AppData\Local\Temp\Rar$DIa3728.1113\4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7B7A7C4F272A741A350E9E61AFA1D19" ma:contentTypeVersion="1" ma:contentTypeDescription="Создание документа." ma:contentTypeScope="" ma:versionID="6d1a6a1bd12e80f8029f5d05460fc137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8d8ae606f9f21459115ac0c95d74bcae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T4CTUPCNHN5M-1019478048-1514</_dlc_DocId>
    <_dlc_DocIdUrl xmlns="c71519f2-859d-46c1-a1b6-2941efed936d">
      <Url>http://www.eduportal44.ru/chuhloma/povalihino/1/_layouts/15/DocIdRedir.aspx?ID=T4CTUPCNHN5M-1019478048-1514</Url>
      <Description>T4CTUPCNHN5M-1019478048-1514</Description>
    </_dlc_DocIdUrl>
  </documentManagement>
</p:properties>
</file>

<file path=customXml/itemProps1.xml><?xml version="1.0" encoding="utf-8"?>
<ds:datastoreItem xmlns:ds="http://schemas.openxmlformats.org/officeDocument/2006/customXml" ds:itemID="{09882320-F7D7-4A9C-919A-4387F0235994}"/>
</file>

<file path=customXml/itemProps2.xml><?xml version="1.0" encoding="utf-8"?>
<ds:datastoreItem xmlns:ds="http://schemas.openxmlformats.org/officeDocument/2006/customXml" ds:itemID="{0C87BD8C-A518-4EFB-BDD9-F7EE1B3BE8DA}"/>
</file>

<file path=customXml/itemProps3.xml><?xml version="1.0" encoding="utf-8"?>
<ds:datastoreItem xmlns:ds="http://schemas.openxmlformats.org/officeDocument/2006/customXml" ds:itemID="{C29BF5FE-F91D-43FE-A911-E7B4E10B7D56}"/>
</file>

<file path=customXml/itemProps4.xml><?xml version="1.0" encoding="utf-8"?>
<ds:datastoreItem xmlns:ds="http://schemas.openxmlformats.org/officeDocument/2006/customXml" ds:itemID="{F978FA09-FD90-4F7A-BA70-C193D42A0D6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</TotalTime>
  <Words>38</Words>
  <Application>Microsoft Office PowerPoint</Application>
  <PresentationFormat>Экран (4:3)</PresentationFormat>
  <Paragraphs>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МКОУ  Повалихинская начальная школа    Все профессии важны</vt:lpstr>
      <vt:lpstr>Цель: рассказать учащимся 1,2 классов о профессиях нашего края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 профессии важны</dc:title>
  <dc:creator>user</dc:creator>
  <cp:lastModifiedBy>User</cp:lastModifiedBy>
  <cp:revision>6</cp:revision>
  <dcterms:created xsi:type="dcterms:W3CDTF">2021-11-30T14:12:49Z</dcterms:created>
  <dcterms:modified xsi:type="dcterms:W3CDTF">2021-12-07T05:06:49Z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0x01010087B7A7C4F272A741A350E9E61AFA1D19</vt:lpwstr>
  </property>
  <property fmtid="{D5CDD505-2E9C-101B-9397-08002B2CF9AE}" pid="3" name="_dlc_DocIdItemGuid">
    <vt:lpwstr>67b38ca1-a916-4974-9bb8-5201b0c6016d</vt:lpwstr>
  </property>
</Properties>
</file>