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6A96A-DD8A-4C16-86AF-2BEC54A2DEE6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21A7-7B7A-427C-B3BA-049BA8757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21A7-7B7A-427C-B3BA-049BA8757B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4;&#1072;&#1084;&#1077;\&#1055;&#1088;&#1077;&#1079;&#1077;&#1085;&#1090;&#1072;&#1094;&#1080;&#1103;%20&#1057;&#1045;&#1052;&#1068;&#1071;\&#1044;&#1077;&#1085;&#1100;%20&#1089;&#1077;&#1084;&#1100;&#1080;\&#1087;&#1086;&#1076;%20&#1082;&#1088;&#1099;&#1096;&#1077;&#1081;%20&#1076;&#1086;&#1084;&#1082;&#1072;%20&#1090;&#1074;&#1086;&#1077;&#1075;&#1086;.mp3" TargetMode="Externa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flyoverblog.typepad.com/a_flyover_blog/images/2008/03/28/j040701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324528" cy="6857999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 rot="21223336">
            <a:off x="0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МОЯ СЕМЬЯ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Вопрос- Ответ</a:t>
            </a:r>
            <a:endParaRPr lang="ru-RU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1\Desktop\маме\Презентация СЕМЬЯ\ПРЕЗЕНТАЦИЯ МОЯ СЕМЬЯ\картинки\0020790_1341731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88840"/>
            <a:ext cx="4968552" cy="40907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7920880" cy="1143000"/>
          </a:xfr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21291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Семейная </a:t>
            </a:r>
            <a:r>
              <a:rPr lang="ru-RU" b="1" dirty="0" smtClean="0">
                <a:solidFill>
                  <a:srgbClr val="21291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dirty="0">
              <a:solidFill>
                <a:srgbClr val="21291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92796"/>
            <a:ext cx="7931224" cy="2400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Сын моей матери, но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Племянник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555776" y="4653136"/>
            <a:ext cx="1890713" cy="828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маме\Презентация СЕМЬЯ\ПРЕЗЕНТАЦИЯ МОЯ СЕМЬЯ\картинки\93229755_36869_417838736669_154622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05092"/>
            <a:ext cx="3390404" cy="40482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7920880" cy="1143000"/>
          </a:xfr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21291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Семейная </a:t>
            </a:r>
            <a:r>
              <a:rPr lang="ru-RU" b="1" dirty="0" smtClean="0">
                <a:solidFill>
                  <a:srgbClr val="21291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dirty="0">
              <a:solidFill>
                <a:srgbClr val="21291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11560" y="1820788"/>
            <a:ext cx="7920880" cy="2400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Та, что дала нам жизнь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мать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сестра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тётя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900113" y="4495800"/>
            <a:ext cx="2106612" cy="828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маме\Презентация СЕМЬЯ\ПРЕЗЕНТАЦИЯ МОЯ СЕМЬЯ\картинки\stihi-pro-mamu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3808437" cy="3808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0880" cy="1143000"/>
          </a:xfr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21291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Семейная </a:t>
            </a:r>
            <a:r>
              <a:rPr lang="ru-RU" b="1" dirty="0" smtClean="0">
                <a:solidFill>
                  <a:srgbClr val="21291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dirty="0">
              <a:solidFill>
                <a:srgbClr val="21291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83568" y="1824211"/>
            <a:ext cx="7920880" cy="2828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Девочка, которая имеет тех же родителей, что и 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сестра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подруга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племянница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376363" y="4868863"/>
            <a:ext cx="2106612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сестра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маме\Презентация СЕМЬЯ\ПРЕЗЕНТАЦИЯ МОЯ СЕМЬЯ\картинки\17514723-Девушка-рисунок-на-мольберт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3672408" cy="37391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7920880" cy="1143000"/>
          </a:xfr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21291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Семейная </a:t>
            </a:r>
            <a:r>
              <a:rPr lang="ru-RU" b="1" dirty="0" smtClean="0">
                <a:solidFill>
                  <a:srgbClr val="21291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dirty="0">
              <a:solidFill>
                <a:srgbClr val="21291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11560" y="1892796"/>
            <a:ext cx="7920880" cy="2400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Сестра мамы или папы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тётя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тёща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свояченица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619672" y="4941168"/>
            <a:ext cx="1674812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тётя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маме\Презентация СЕМЬЯ\ПРЕЗЕНТАЦИЯ МОЯ СЕМЬЯ\картинки\im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852936"/>
            <a:ext cx="5048250" cy="3589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776864" cy="1143000"/>
          </a:xfr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21291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Семейная </a:t>
            </a:r>
            <a:r>
              <a:rPr lang="ru-RU" b="1" dirty="0" smtClean="0">
                <a:solidFill>
                  <a:srgbClr val="21291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dirty="0">
              <a:solidFill>
                <a:srgbClr val="21291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11560" y="1748780"/>
            <a:ext cx="7776864" cy="2400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Родственники, живущие вместе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семья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соседи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однофамильцы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619672" y="4941168"/>
            <a:ext cx="1944216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Desktop\маме\Презентация СЕМЬЯ\ПРЕЗЕНТАЦИЯ МОЯ СЕМЬЯ\картинки\GJTf5-in0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96952"/>
            <a:ext cx="4693642" cy="33140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85800"/>
            <a:ext cx="6840760" cy="1143000"/>
          </a:xfr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1291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Логическая задача</a:t>
            </a:r>
            <a:endParaRPr lang="ru-RU" dirty="0">
              <a:solidFill>
                <a:srgbClr val="21291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66018" y="2011363"/>
            <a:ext cx="5518150" cy="3627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Катиной мамы четверо детей.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Старшего сына зовут Петя, второго – Вася, а самого младшего – Миша.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Как зовут третьего ребенка в семье?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300788" y="5275263"/>
            <a:ext cx="2231652" cy="839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Катя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1\Desktop\маме\Презентация СЕМЬЯ\ПРЕЗЕНТАЦИЯ МОЯ СЕМЬЯ\картинки\f_499eed3faae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88840"/>
            <a:ext cx="2396957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83568" y="5478323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dirty="0" smtClean="0"/>
              <a:t>Семья Романовых является отличным примером искренности, любви и безотчетной доброты друг к другу.</a:t>
            </a:r>
            <a:endParaRPr lang="ru-RU" sz="2400" dirty="0"/>
          </a:p>
        </p:txBody>
      </p:sp>
      <p:pic>
        <p:nvPicPr>
          <p:cNvPr id="14339" name="Picture 6" descr="232718--37825262-m549x500-ua00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08720"/>
            <a:ext cx="6264696" cy="461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94039" y="447055"/>
            <a:ext cx="2430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ЦАРСКАЯ СЕМЬЯ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9219" name="Picture 3" descr="C:\Users\1\Desktop\маме\Презентация СЕМЬЯ\ПРЕЗЕНТАЦИЯ МОЯ СЕМЬЯ\картинки\post-2033-0-74956400-1404825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6264696" cy="3823191"/>
          </a:xfrm>
          <a:prstGeom prst="rect">
            <a:avLst/>
          </a:prstGeom>
          <a:noFill/>
        </p:spPr>
      </p:pic>
      <p:pic>
        <p:nvPicPr>
          <p:cNvPr id="9220" name="Picture 4" descr="C:\Users\1\Desktop\маме\Презентация СЕМЬЯ\ПРЕЗЕНТАЦИЯ МОЯ СЕМЬЯ\картинки\im_20130708131722_9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764704"/>
            <a:ext cx="4752528" cy="18722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27784" y="375047"/>
            <a:ext cx="3799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СВЯТЫЕ ПЕТР И ФЕВРОНИЯ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од крышей домка твоег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16416" y="6309320"/>
            <a:ext cx="304800" cy="304800"/>
          </a:xfrm>
          <a:prstGeom prst="rect">
            <a:avLst/>
          </a:prstGeom>
        </p:spPr>
      </p:pic>
      <p:pic>
        <p:nvPicPr>
          <p:cNvPr id="12290" name="Picture 2" descr="C:\Users\1\Desktop\маме\Презентация СЕМЬЯ\ПРЕЗЕНТАЦИЯ МОЯ СЕМЬЯ\картинки\Дела-семейны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6571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/>
              <a:t>Семья – главное в жизни!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00713"/>
            <a:ext cx="8229600" cy="9683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Что обозначает это слово?</a:t>
            </a:r>
          </a:p>
        </p:txBody>
      </p:sp>
      <p:pic>
        <p:nvPicPr>
          <p:cNvPr id="3076" name="Picture 4" descr="20856d86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773238"/>
            <a:ext cx="4762500" cy="2905125"/>
          </a:xfrm>
          <a:prstGeom prst="rect">
            <a:avLst/>
          </a:prstGeom>
          <a:noFill/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23528" y="5373216"/>
            <a:ext cx="8480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  <a:latin typeface="Comic Sans MS" pitchFamily="66" charset="0"/>
              </a:rPr>
              <a:t>Группа родственников, живущих вместе.</a:t>
            </a:r>
            <a:r>
              <a:rPr lang="ru-RU" sz="3200" dirty="0">
                <a:latin typeface="Comic Sans MS" pitchFamily="66" charset="0"/>
              </a:rPr>
              <a:t>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026" name="Picture 2" descr="C:\Users\1\Desktop\маме\Презентация СЕМЬЯ\ПРЕЗЕНТАЦИЯ МОЯ СЕМЬЯ\картинки\semy 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340768"/>
            <a:ext cx="6243439" cy="4104456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419872" y="620688"/>
            <a:ext cx="2052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Comic Sans MS" pitchFamily="66" charset="0"/>
              </a:rPr>
              <a:t>СЕМЬЯ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5780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C3300"/>
                </a:solidFill>
                <a:latin typeface="Comic Sans MS" pitchFamily="66" charset="0"/>
              </a:rPr>
              <a:t>Разгадай ребус.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5" grpId="1" build="p"/>
      <p:bldP spid="3081" grpId="0"/>
      <p:bldP spid="3077" grpId="0"/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050" name="Picture 2" descr="C:\Users\1\Desktop\маме\Презентация СЕМЬЯ\ПРЕЗЕНТАЦИЯ МОЯ СЕМЬЯ\картинки\logo-7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88840"/>
            <a:ext cx="2530921" cy="2352930"/>
          </a:xfrm>
          <a:prstGeom prst="rect">
            <a:avLst/>
          </a:prstGeom>
          <a:noFill/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51520" y="620688"/>
            <a:ext cx="2736850" cy="1008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Вместе живут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 в одной квартире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5868144" y="620688"/>
            <a:ext cx="2736850" cy="1008063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>
            <a:solidFill>
              <a:srgbClr val="00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Любят и уважают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 друг друга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5651500" y="2852738"/>
            <a:ext cx="3098800" cy="12954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Вместе занимаются</a:t>
            </a:r>
          </a:p>
          <a:p>
            <a:pPr algn="ctr"/>
            <a:r>
              <a:rPr lang="ru-RU" sz="2400">
                <a:latin typeface="Comic Sans MS" pitchFamily="66" charset="0"/>
              </a:rPr>
              <a:t>домашним</a:t>
            </a:r>
          </a:p>
          <a:p>
            <a:pPr algn="ctr"/>
            <a:r>
              <a:rPr lang="ru-RU" sz="2400">
                <a:latin typeface="Comic Sans MS" pitchFamily="66" charset="0"/>
              </a:rPr>
              <a:t>хозяйством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395288" y="2852738"/>
            <a:ext cx="2881312" cy="1296987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Вместе отдыхают </a:t>
            </a:r>
          </a:p>
          <a:p>
            <a:pPr algn="ctr"/>
            <a:r>
              <a:rPr lang="ru-RU" sz="2400">
                <a:latin typeface="Comic Sans MS" pitchFamily="66" charset="0"/>
              </a:rPr>
              <a:t>и проводят </a:t>
            </a:r>
          </a:p>
          <a:p>
            <a:pPr algn="ctr"/>
            <a:r>
              <a:rPr lang="ru-RU" sz="2400">
                <a:latin typeface="Comic Sans MS" pitchFamily="66" charset="0"/>
              </a:rPr>
              <a:t>свободное время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2771775" y="4868863"/>
            <a:ext cx="3384550" cy="1655762"/>
          </a:xfrm>
          <a:prstGeom prst="roundRect">
            <a:avLst>
              <a:gd name="adj" fmla="val 16667"/>
            </a:avLst>
          </a:prstGeom>
          <a:solidFill>
            <a:srgbClr val="89B0FF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Распределяют </a:t>
            </a:r>
          </a:p>
          <a:p>
            <a:pPr algn="ctr"/>
            <a:r>
              <a:rPr lang="ru-RU" sz="2400">
                <a:latin typeface="Comic Sans MS" pitchFamily="66" charset="0"/>
              </a:rPr>
              <a:t>деньги на покупки</a:t>
            </a:r>
          </a:p>
          <a:p>
            <a:pPr algn="ctr"/>
            <a:r>
              <a:rPr lang="ru-RU" sz="2400">
                <a:latin typeface="Comic Sans MS" pitchFamily="66" charset="0"/>
              </a:rPr>
              <a:t> и ведение</a:t>
            </a:r>
          </a:p>
          <a:p>
            <a:pPr algn="ctr"/>
            <a:r>
              <a:rPr lang="ru-RU" sz="2400">
                <a:latin typeface="Comic Sans MS" pitchFamily="66" charset="0"/>
              </a:rPr>
              <a:t>домашнего хозяйства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5219700" y="1557338"/>
            <a:ext cx="792163" cy="7921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 flipV="1">
            <a:off x="3059113" y="1557338"/>
            <a:ext cx="865187" cy="7921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4500563" y="4365625"/>
            <a:ext cx="0" cy="5032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H="1">
            <a:off x="3276600" y="3429000"/>
            <a:ext cx="5746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5148263" y="3429000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5" grpId="0" animBg="1"/>
      <p:bldP spid="6156" grpId="0" animBg="1"/>
      <p:bldP spid="6157" grpId="0" animBg="1"/>
      <p:bldP spid="61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CC3300"/>
                </a:solidFill>
                <a:latin typeface="Comic Sans MS" pitchFamily="66" charset="0"/>
              </a:rPr>
              <a:t>        Взаимопомощь в </a:t>
            </a:r>
            <a:r>
              <a:rPr lang="ru-RU" dirty="0" smtClean="0">
                <a:solidFill>
                  <a:srgbClr val="CC3300"/>
                </a:solidFill>
                <a:latin typeface="Comic Sans MS" pitchFamily="66" charset="0"/>
              </a:rPr>
              <a:t>семье</a:t>
            </a:r>
            <a:endParaRPr lang="ru-RU" dirty="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013176"/>
            <a:ext cx="8229600" cy="13668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Каждая семья интересна по-своему. </a:t>
            </a:r>
          </a:p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В каждой семье есть чему поучиться.</a:t>
            </a:r>
          </a:p>
        </p:txBody>
      </p:sp>
      <p:pic>
        <p:nvPicPr>
          <p:cNvPr id="13316" name="Picture 4" descr="семья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557338"/>
            <a:ext cx="7776865" cy="3441700"/>
          </a:xfrm>
          <a:prstGeom prst="rect">
            <a:avLst/>
          </a:prstGeom>
          <a:noFill/>
          <a:ln w="38100">
            <a:solidFill>
              <a:srgbClr val="99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1508" name="Picture 4" descr="семья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7200800" cy="4464496"/>
          </a:xfrm>
          <a:prstGeom prst="rect">
            <a:avLst/>
          </a:prstGeom>
          <a:noFill/>
          <a:ln w="38100">
            <a:solidFill>
              <a:srgbClr val="B2B2B2"/>
            </a:solidFill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229200"/>
            <a:ext cx="8964488" cy="1412776"/>
          </a:xfrm>
          <a:noFill/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latin typeface="Comic Sans MS" pitchFamily="66" charset="0"/>
              </a:rPr>
              <a:t>Выбери, чему ты хотел </a:t>
            </a:r>
            <a:r>
              <a:rPr lang="ru-RU" dirty="0" smtClean="0">
                <a:latin typeface="Comic Sans MS" pitchFamily="66" charset="0"/>
              </a:rPr>
              <a:t>научиться у </a:t>
            </a:r>
            <a:r>
              <a:rPr lang="ru-RU" dirty="0">
                <a:latin typeface="Comic Sans MS" pitchFamily="66" charset="0"/>
              </a:rPr>
              <a:t>каждой семьи, а что </a:t>
            </a:r>
            <a:r>
              <a:rPr lang="ru-RU" dirty="0" smtClean="0">
                <a:latin typeface="Comic Sans MS" pitchFamily="66" charset="0"/>
              </a:rPr>
              <a:t>бы сделал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по-своему</a:t>
            </a:r>
            <a:r>
              <a:rPr lang="ru-RU" dirty="0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85048"/>
            <a:ext cx="8229600" cy="148431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latin typeface="Comic Sans MS" pitchFamily="66" charset="0"/>
              </a:rPr>
              <a:t>	Кем часто приходиться быть в семье маме, папе, бабушке, дедушке? Как ты им помогаешь?</a:t>
            </a:r>
          </a:p>
        </p:txBody>
      </p:sp>
      <p:pic>
        <p:nvPicPr>
          <p:cNvPr id="3075" name="Picture 3" descr="C:\Users\1\Desktop\маме\Презентация СЕМЬЯ\ПРЕЗЕНТАЦИЯ МОЯ СЕМЬЯ\картинки\2924-2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48680"/>
            <a:ext cx="1728192" cy="2448272"/>
          </a:xfrm>
          <a:prstGeom prst="rect">
            <a:avLst/>
          </a:prstGeom>
          <a:noFill/>
        </p:spPr>
      </p:pic>
      <p:pic>
        <p:nvPicPr>
          <p:cNvPr id="3076" name="Picture 4" descr="C:\Users\1\Desktop\маме\Презентация СЕМЬЯ\ПРЕЗЕНТАЦИЯ МОЯ СЕМЬЯ\картинки\1342380711_teacher_vectors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48680"/>
            <a:ext cx="2174492" cy="2448272"/>
          </a:xfrm>
          <a:prstGeom prst="rect">
            <a:avLst/>
          </a:prstGeom>
          <a:noFill/>
        </p:spPr>
      </p:pic>
      <p:pic>
        <p:nvPicPr>
          <p:cNvPr id="3078" name="Picture 6" descr="C:\Users\1\Desktop\маме\Презентация СЕМЬЯ\ПРЕЗЕНТАЦИЯ МОЯ СЕМЬЯ\картинки\i3X9nHvBKG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506" y="2960712"/>
            <a:ext cx="3149414" cy="2268488"/>
          </a:xfrm>
          <a:prstGeom prst="rect">
            <a:avLst/>
          </a:prstGeom>
          <a:noFill/>
        </p:spPr>
      </p:pic>
      <p:pic>
        <p:nvPicPr>
          <p:cNvPr id="3080" name="Picture 8" descr="C:\Users\1\Desktop\маме\Презентация СЕМЬЯ\ПРЕЗЕНТАЦИЯ МОЯ СЕМЬЯ\картинки\malyar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548680"/>
            <a:ext cx="2492896" cy="2448272"/>
          </a:xfrm>
          <a:prstGeom prst="rect">
            <a:avLst/>
          </a:prstGeom>
          <a:noFill/>
        </p:spPr>
      </p:pic>
      <p:pic>
        <p:nvPicPr>
          <p:cNvPr id="3074" name="Picture 2" descr="C:\Users\1\Desktop\маме\Презентация СЕМЬЯ\ПРЕЗЕНТАЦИЯ МОЯ СЕМЬЯ\картинки\shveya_za_mashino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2996952"/>
            <a:ext cx="2520280" cy="2257436"/>
          </a:xfrm>
          <a:prstGeom prst="rect">
            <a:avLst/>
          </a:prstGeom>
          <a:noFill/>
        </p:spPr>
      </p:pic>
      <p:pic>
        <p:nvPicPr>
          <p:cNvPr id="1028" name="Picture 4" descr="C:\Users\1\Desktop\маме\Презентация СЕМЬЯ\ПРЕЗЕНТАЦИЯ МОЯ СЕМЬЯ\картинки\i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548680"/>
            <a:ext cx="1512168" cy="2469938"/>
          </a:xfrm>
          <a:prstGeom prst="rect">
            <a:avLst/>
          </a:prstGeom>
          <a:noFill/>
        </p:spPr>
      </p:pic>
      <p:pic>
        <p:nvPicPr>
          <p:cNvPr id="3077" name="Picture 5" descr="C:\Users\1\Desktop\маме\Презентация СЕМЬЯ\ПРЕЗЕНТАЦИЯ МОЯ СЕМЬЯ\картинки\elektrik-7-1_0512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2852936"/>
            <a:ext cx="2160240" cy="2416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C3300"/>
                </a:solidFill>
                <a:latin typeface="Comic Sans MS" pitchFamily="66" charset="0"/>
              </a:rPr>
              <a:t>Не забывай выполнять поручения родителей.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41168"/>
            <a:ext cx="8229600" cy="15827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В семье, где каждый помогает друг другу, все будут счастливыми, весёлыми и добрыми.</a:t>
            </a:r>
          </a:p>
          <a:p>
            <a:endParaRPr lang="ru-RU" dirty="0"/>
          </a:p>
        </p:txBody>
      </p:sp>
      <p:pic>
        <p:nvPicPr>
          <p:cNvPr id="4098" name="Picture 2" descr="C:\Users\1\Desktop\маме\Презентация СЕМЬЯ\ПРЕЗЕНТАЦИЯ МОЯ СЕМЬЯ\картинки\d895cd70e3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816424" cy="3372654"/>
          </a:xfrm>
          <a:prstGeom prst="rect">
            <a:avLst/>
          </a:prstGeom>
          <a:noFill/>
        </p:spPr>
      </p:pic>
      <p:pic>
        <p:nvPicPr>
          <p:cNvPr id="4099" name="Picture 3" descr="C:\Users\1\Desktop\маме\Презентация СЕМЬЯ\ПРЕЗЕНТАЦИЯ МОЯ СЕМЬЯ\картинки\35d622d0e0721b54fe0793e5aef14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72" y="1556792"/>
            <a:ext cx="3779912" cy="3430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C3300"/>
                </a:solidFill>
                <a:latin typeface="Comic Sans MS" pitchFamily="66" charset="0"/>
              </a:rPr>
              <a:t>Как взрослые </a:t>
            </a:r>
            <a:br>
              <a:rPr lang="ru-RU" sz="3600" dirty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rgbClr val="CC3300"/>
                </a:solidFill>
                <a:latin typeface="Comic Sans MS" pitchFamily="66" charset="0"/>
              </a:rPr>
              <a:t>заботятся о детях?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9750" y="1557338"/>
            <a:ext cx="8066088" cy="4940300"/>
            <a:chOff x="340" y="981"/>
            <a:chExt cx="5081" cy="3112"/>
          </a:xfrm>
        </p:grpSpPr>
        <p:pic>
          <p:nvPicPr>
            <p:cNvPr id="41988" name="Picture 4" descr="5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2523"/>
              <a:ext cx="1679" cy="1445"/>
            </a:xfrm>
            <a:prstGeom prst="rect">
              <a:avLst/>
            </a:prstGeom>
            <a:noFill/>
          </p:spPr>
        </p:pic>
        <p:pic>
          <p:nvPicPr>
            <p:cNvPr id="41989" name="Picture 5" descr="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296"/>
              <a:ext cx="1329" cy="1797"/>
            </a:xfrm>
            <a:prstGeom prst="rect">
              <a:avLst/>
            </a:prstGeom>
            <a:noFill/>
          </p:spPr>
        </p:pic>
        <p:pic>
          <p:nvPicPr>
            <p:cNvPr id="41991" name="Picture 7" descr="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15" y="2523"/>
              <a:ext cx="1906" cy="1473"/>
            </a:xfrm>
            <a:prstGeom prst="rect">
              <a:avLst/>
            </a:prstGeom>
            <a:noFill/>
          </p:spPr>
        </p:pic>
        <p:pic>
          <p:nvPicPr>
            <p:cNvPr id="41992" name="Picture 8" descr="3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" y="981"/>
              <a:ext cx="2222" cy="1366"/>
            </a:xfrm>
            <a:prstGeom prst="rect">
              <a:avLst/>
            </a:prstGeom>
            <a:noFill/>
          </p:spPr>
        </p:pic>
        <p:pic>
          <p:nvPicPr>
            <p:cNvPr id="41993" name="Picture 9" descr="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61" y="981"/>
              <a:ext cx="2177" cy="13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1\Desktop\маме\Презентация СЕМЬЯ\ПРЕЗЕНТАЦИЯ МОЯ СЕМЬЯ\картинки\824039a35c8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C3300"/>
                </a:solidFill>
                <a:latin typeface="Comic Sans MS" pitchFamily="66" charset="0"/>
              </a:rPr>
              <a:t>Свободное время.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445398"/>
            <a:ext cx="8229600" cy="122396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Расскажите, как ваша семья проводит свободное время.</a:t>
            </a:r>
          </a:p>
        </p:txBody>
      </p:sp>
      <p:pic>
        <p:nvPicPr>
          <p:cNvPr id="11267" name="Picture 3" descr="C:\Users\1\Desktop\маме\Презентация СЕМЬЯ\ПРЕЗЕНТАЦИЯ МОЯ СЕМЬЯ\картинки\otdyx-v-tailande-s-detmi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112" y="1196752"/>
            <a:ext cx="3347864" cy="2231909"/>
          </a:xfrm>
          <a:prstGeom prst="rect">
            <a:avLst/>
          </a:prstGeom>
          <a:noFill/>
        </p:spPr>
      </p:pic>
      <p:pic>
        <p:nvPicPr>
          <p:cNvPr id="11268" name="Picture 4" descr="C:\Users\1\Desktop\маме\Презентация СЕМЬЯ\ПРЕЗЕНТАЦИЯ МОЯ СЕМЬЯ\картинки\2plac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96752"/>
            <a:ext cx="3312368" cy="2211006"/>
          </a:xfrm>
          <a:prstGeom prst="rect">
            <a:avLst/>
          </a:prstGeom>
          <a:noFill/>
        </p:spPr>
      </p:pic>
      <p:pic>
        <p:nvPicPr>
          <p:cNvPr id="11266" name="Picture 2" descr="C:\Users\1\Desktop\маме\Презентация СЕМЬЯ\ПРЕЗЕНТАЦИЯ МОЯ СЕМЬЯ\картинки\1223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308986"/>
            <a:ext cx="3312368" cy="2208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B7A7C4F272A741A350E9E61AFA1D19" ma:contentTypeVersion="1" ma:contentTypeDescription="Создание документа." ma:contentTypeScope="" ma:versionID="6d1a6a1bd12e80f8029f5d05460fc137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T4CTUPCNHN5M-1019478048-827</_dlc_DocId>
    <_dlc_DocIdUrl xmlns="c71519f2-859d-46c1-a1b6-2941efed936d">
      <Url>http://edu-sps.koiro.local/chuhloma/povalihino/1/_layouts/15/DocIdRedir.aspx?ID=T4CTUPCNHN5M-1019478048-827</Url>
      <Description>T4CTUPCNHN5M-1019478048-827</Description>
    </_dlc_DocIdUrl>
  </documentManagement>
</p:properties>
</file>

<file path=customXml/itemProps1.xml><?xml version="1.0" encoding="utf-8"?>
<ds:datastoreItem xmlns:ds="http://schemas.openxmlformats.org/officeDocument/2006/customXml" ds:itemID="{10D4A9AD-748F-4C86-9576-00271950153C}"/>
</file>

<file path=customXml/itemProps2.xml><?xml version="1.0" encoding="utf-8"?>
<ds:datastoreItem xmlns:ds="http://schemas.openxmlformats.org/officeDocument/2006/customXml" ds:itemID="{1CA81028-1850-48A1-967C-ACBCEC88DDF8}"/>
</file>

<file path=customXml/itemProps3.xml><?xml version="1.0" encoding="utf-8"?>
<ds:datastoreItem xmlns:ds="http://schemas.openxmlformats.org/officeDocument/2006/customXml" ds:itemID="{F45985C6-FF40-4A85-9380-98F771742850}"/>
</file>

<file path=customXml/itemProps4.xml><?xml version="1.0" encoding="utf-8"?>
<ds:datastoreItem xmlns:ds="http://schemas.openxmlformats.org/officeDocument/2006/customXml" ds:itemID="{57F8164C-BE07-4A1C-BB2D-67F4E9CEBD5C}"/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265</Words>
  <Application>Microsoft Office PowerPoint</Application>
  <PresentationFormat>Экран (4:3)</PresentationFormat>
  <Paragraphs>70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Разгадай ребус.</vt:lpstr>
      <vt:lpstr>Слайд 3</vt:lpstr>
      <vt:lpstr>        Взаимопомощь в семье</vt:lpstr>
      <vt:lpstr>Слайд 5</vt:lpstr>
      <vt:lpstr>Слайд 6</vt:lpstr>
      <vt:lpstr>Не забывай выполнять поручения родителей.</vt:lpstr>
      <vt:lpstr>Как взрослые  заботятся о детях?</vt:lpstr>
      <vt:lpstr>Свободное время.</vt:lpstr>
      <vt:lpstr>Вопрос- Ответ</vt:lpstr>
      <vt:lpstr>Семейная викторина</vt:lpstr>
      <vt:lpstr>Семейная викторина</vt:lpstr>
      <vt:lpstr>Семейная викторина</vt:lpstr>
      <vt:lpstr>Семейная викторина</vt:lpstr>
      <vt:lpstr>Семейная викторина</vt:lpstr>
      <vt:lpstr>Логическая задача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34</cp:revision>
  <dcterms:created xsi:type="dcterms:W3CDTF">2015-02-20T19:52:39Z</dcterms:created>
  <dcterms:modified xsi:type="dcterms:W3CDTF">2015-02-21T13:36:02Z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0x01010087B7A7C4F272A741A350E9E61AFA1D19</vt:lpwstr>
  </property>
  <property fmtid="{D5CDD505-2E9C-101B-9397-08002B2CF9AE}" pid="3" name="_dlc_DocIdItemGuid">
    <vt:lpwstr>ec31af90-053b-4162-b09f-a26ae25225c9</vt:lpwstr>
  </property>
</Properties>
</file>