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3F703A-7BEB-4F75-8E9D-B2C22DCC46B1}" type="datetimeFigureOut">
              <a:rPr lang="ru-RU" smtClean="0"/>
              <a:pPr/>
              <a:t>29.02.2012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B460B8-9D4C-4D85-A0D8-91EE2AB753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hyperlink" Target="http://www.ivci.com/images/smart-board-600i-interactive-whiteboard-phot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hyperlink" Target="http://www.intekom.ru/assets/images/products/mimio/interactive_prod.jpg" TargetMode="Externa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343904" cy="1828800"/>
          </a:xfrm>
        </p:spPr>
        <p:txBody>
          <a:bodyPr>
            <a:noAutofit/>
          </a:bodyPr>
          <a:lstStyle/>
          <a:p>
            <a:r>
              <a:rPr lang="ru-RU" dirty="0" smtClean="0"/>
              <a:t>Цифровое интерактивное оборудование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8756" y="3000372"/>
            <a:ext cx="7772400" cy="26014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Под </a:t>
            </a:r>
            <a:r>
              <a:rPr lang="ru-RU" sz="2400" b="1" i="1" dirty="0" smtClean="0"/>
              <a:t>интерактивной технологией</a:t>
            </a:r>
            <a:r>
              <a:rPr lang="ru-RU" sz="2400" dirty="0" smtClean="0"/>
              <a:t> понимается комплекс аппаратного и программного обеспечения, который работает в режиме диалога с пользователем и позволяет управлять процессом обучения.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5" y="214290"/>
            <a:ext cx="89289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cap="all" dirty="0" smtClean="0"/>
              <a:t>Автоматизированное Рабочее </a:t>
            </a:r>
            <a:r>
              <a:rPr lang="ru-RU" sz="2500" b="1" cap="all" dirty="0" smtClean="0"/>
              <a:t>место учителя</a:t>
            </a:r>
            <a:endParaRPr lang="ru-RU" sz="2500" b="1" cap="all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3324552" y="669047"/>
            <a:ext cx="2736303" cy="2769245"/>
            <a:chOff x="3324552" y="669047"/>
            <a:chExt cx="2736303" cy="2769245"/>
          </a:xfrm>
        </p:grpSpPr>
        <p:pic>
          <p:nvPicPr>
            <p:cNvPr id="3074" name="Picture 2" descr="Картинка 65 из 2176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9867" y="669047"/>
              <a:ext cx="2357454" cy="2357454"/>
            </a:xfrm>
            <a:prstGeom prst="rect">
              <a:avLst/>
            </a:prstGeom>
            <a:noFill/>
          </p:spPr>
        </p:pic>
        <p:sp>
          <p:nvSpPr>
            <p:cNvPr id="3" name="TextBox 2"/>
            <p:cNvSpPr txBox="1"/>
            <p:nvPr/>
          </p:nvSpPr>
          <p:spPr>
            <a:xfrm>
              <a:off x="3324552" y="3068960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Интерактивная доска</a:t>
              </a:r>
              <a:endParaRPr lang="ru-RU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020861" y="692648"/>
            <a:ext cx="3231659" cy="1944264"/>
            <a:chOff x="5804837" y="4797104"/>
            <a:chExt cx="3231659" cy="1944264"/>
          </a:xfrm>
        </p:grpSpPr>
        <p:pic>
          <p:nvPicPr>
            <p:cNvPr id="3076" name="Picture 4" descr="Картинка 42 из 29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7800934">
              <a:off x="6833196" y="5352452"/>
              <a:ext cx="1804880" cy="694184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5804837" y="6372036"/>
              <a:ext cx="3231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Интерактивная приставка</a:t>
              </a:r>
              <a:endParaRPr lang="ru-RU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-252536" y="3153537"/>
            <a:ext cx="2736303" cy="2158724"/>
            <a:chOff x="-252536" y="3153537"/>
            <a:chExt cx="2736303" cy="2158724"/>
          </a:xfrm>
        </p:grpSpPr>
        <p:pic>
          <p:nvPicPr>
            <p:cNvPr id="1026" name="Picture 2" descr="http://www.foroffice.ru/upload/iblock/db4/avervision130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371" y="3153537"/>
              <a:ext cx="1200937" cy="17156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-252536" y="4942929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Документ-камера</a:t>
              </a:r>
              <a:endParaRPr lang="ru-RU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907704" y="3931749"/>
            <a:ext cx="2736303" cy="2233555"/>
            <a:chOff x="1907704" y="3931749"/>
            <a:chExt cx="2736303" cy="2233555"/>
          </a:xfrm>
        </p:grpSpPr>
        <p:pic>
          <p:nvPicPr>
            <p:cNvPr id="1028" name="Picture 4" descr="http://eventbrite-s3.s3.amazonaws.com/eventlogos/3582287/computermicroscope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642" y="3931749"/>
              <a:ext cx="1668307" cy="1951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1907704" y="5795972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Цифровой микроскоп</a:t>
              </a:r>
              <a:endParaRPr lang="ru-RU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228184" y="2276872"/>
            <a:ext cx="2736303" cy="2240292"/>
            <a:chOff x="6444208" y="261896"/>
            <a:chExt cx="2736303" cy="2240292"/>
          </a:xfrm>
        </p:grpSpPr>
        <p:pic>
          <p:nvPicPr>
            <p:cNvPr id="1030" name="Picture 6" descr="http://www.apitcomp.ru/catalog/tablets/54905.jpg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261896"/>
              <a:ext cx="2231000" cy="223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6444208" y="2132856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Графический планшет</a:t>
              </a:r>
              <a:endParaRPr lang="ru-RU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276644" y="4655816"/>
            <a:ext cx="2880320" cy="2232248"/>
            <a:chOff x="6276644" y="2564904"/>
            <a:chExt cx="2880320" cy="2232248"/>
          </a:xfrm>
        </p:grpSpPr>
        <p:pic>
          <p:nvPicPr>
            <p:cNvPr id="1032" name="Picture 8" descr="http://rudocs.exdat.com/pars_docs/tw_refs/52/51983/51983_html_m2e0a974a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4" y="2564904"/>
              <a:ext cx="1872210" cy="17745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276644" y="4427820"/>
              <a:ext cx="288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Цифровая лаборатория</a:t>
              </a:r>
              <a:endParaRPr lang="ru-RU" dirty="0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-12648" y="548680"/>
            <a:ext cx="2855844" cy="2577638"/>
            <a:chOff x="-12648" y="548680"/>
            <a:chExt cx="2855844" cy="2577638"/>
          </a:xfrm>
        </p:grpSpPr>
        <p:pic>
          <p:nvPicPr>
            <p:cNvPr id="1035" name="Picture 11" descr="http://fotomag.com.ua/stat/tg/D0/150992/199555_v01_b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648" y="548680"/>
              <a:ext cx="2855844" cy="2266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870369" y="2756986"/>
              <a:ext cx="1181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Ноутбук</a:t>
              </a:r>
              <a:endParaRPr lang="ru-RU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203848" y="4010812"/>
            <a:ext cx="3302202" cy="1794452"/>
            <a:chOff x="3203848" y="4010812"/>
            <a:chExt cx="3302202" cy="1794452"/>
          </a:xfrm>
        </p:grpSpPr>
        <p:pic>
          <p:nvPicPr>
            <p:cNvPr id="1037" name="Picture 13" descr="http://www.rayton.ru/published/publicdata/DB34751M/attachments/SC/products_pictures/%D0%A0%D0%B5%D1%81%D0%B8%D0%B2%D0%B5%D1%80%20%D1%81%D0%B8%D1%81%D1%82%D0%B5%D0%BC%D1%8B%20VOTUM%20%D0%BD%D0%B0%20USB.jp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4244001"/>
              <a:ext cx="923925" cy="962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3203848" y="5158933"/>
              <a:ext cx="33022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Ресивер и </a:t>
              </a:r>
            </a:p>
            <a:p>
              <a:pPr algn="ctr"/>
              <a:r>
                <a:rPr lang="ru-RU" dirty="0"/>
                <a:t> </a:t>
              </a:r>
              <a:r>
                <a:rPr lang="ru-RU" dirty="0" smtClean="0"/>
                <a:t>                      пульт</a:t>
              </a:r>
              <a:endParaRPr lang="ru-RU" dirty="0"/>
            </a:p>
          </p:txBody>
        </p:sp>
        <p:pic>
          <p:nvPicPr>
            <p:cNvPr id="1039" name="Picture 15" descr="http://www.rayton.ru/published/publicdata/DB34751M/attachments/SC/products_pictures/%D0%9F%D1%83%D0%BB%D1%8C%D1%82%20%D1%83%D1%87%D0%B8%D1%82%D0%B5%D0%BB%D1%8F%20Votum2v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104" y="4010812"/>
              <a:ext cx="533400" cy="1457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5" y="214290"/>
            <a:ext cx="89289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cap="all" dirty="0" smtClean="0"/>
              <a:t>Автоматизированное Рабочее </a:t>
            </a:r>
            <a:r>
              <a:rPr lang="ru-RU" sz="2500" b="1" cap="all" dirty="0" smtClean="0"/>
              <a:t>место </a:t>
            </a:r>
            <a:r>
              <a:rPr lang="ru-RU" sz="2500" b="1" cap="all" dirty="0" smtClean="0"/>
              <a:t>ученика</a:t>
            </a:r>
            <a:endParaRPr lang="ru-RU" sz="2500" b="1" cap="all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1547664" y="3501008"/>
            <a:ext cx="2736303" cy="2664296"/>
            <a:chOff x="1547664" y="3501008"/>
            <a:chExt cx="2736303" cy="2664296"/>
          </a:xfrm>
        </p:grpSpPr>
        <p:pic>
          <p:nvPicPr>
            <p:cNvPr id="8" name="Picture 4" descr="http://eventbrite-s3.s3.amazonaws.com/eventlogos/3582287/computermicroscope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3316" y="3501008"/>
              <a:ext cx="1905000" cy="2228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547664" y="5795972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Цифровой микроскоп</a:t>
              </a:r>
              <a:endParaRPr lang="ru-RU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587004" y="552844"/>
            <a:ext cx="3010194" cy="2762250"/>
            <a:chOff x="5587004" y="552844"/>
            <a:chExt cx="3010194" cy="2762250"/>
          </a:xfrm>
        </p:grpSpPr>
        <p:pic>
          <p:nvPicPr>
            <p:cNvPr id="9" name="Picture 6" descr="http://www.apitcomp.ru/catalog/tablets/54905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7004" y="552844"/>
              <a:ext cx="2762250" cy="2762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860895" y="2922780"/>
              <a:ext cx="2736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Графический планшет</a:t>
              </a:r>
              <a:endParaRPr lang="ru-RU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004048" y="3949930"/>
            <a:ext cx="2880320" cy="2199476"/>
            <a:chOff x="5004048" y="3949930"/>
            <a:chExt cx="2880320" cy="2199476"/>
          </a:xfrm>
        </p:grpSpPr>
        <p:pic>
          <p:nvPicPr>
            <p:cNvPr id="10" name="Picture 8" descr="http://rudocs.exdat.com/pars_docs/tw_refs/52/51983/51983_html_m2e0a974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1" y="3949930"/>
              <a:ext cx="1872210" cy="17745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004048" y="5780074"/>
              <a:ext cx="288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Цифровая лаборатория</a:t>
              </a:r>
              <a:endParaRPr lang="ru-RU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33143" y="737510"/>
            <a:ext cx="2932212" cy="2700782"/>
            <a:chOff x="133143" y="737510"/>
            <a:chExt cx="2932212" cy="2700782"/>
          </a:xfrm>
        </p:grpSpPr>
        <p:pic>
          <p:nvPicPr>
            <p:cNvPr id="2052" name="Picture 4" descr="http://www.laptops-drivers.com/wp-content/uploads/2009/04/acer_aspire-one2-wallpaper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43" y="737510"/>
              <a:ext cx="2932212" cy="23978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1014384" y="3068960"/>
              <a:ext cx="1181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Нетбук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419872" y="980728"/>
            <a:ext cx="1249413" cy="1803120"/>
            <a:chOff x="3419872" y="980728"/>
            <a:chExt cx="1249413" cy="1803120"/>
          </a:xfrm>
        </p:grpSpPr>
        <p:pic>
          <p:nvPicPr>
            <p:cNvPr id="2054" name="Picture 6" descr="http://www.votum-edu.ru/images/news/new_pult.jp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980728"/>
              <a:ext cx="1080120" cy="1433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3487933" y="2414516"/>
              <a:ext cx="1181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Пульт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50120BD66D7E647B33B9828F7EF3152" ma:contentTypeVersion="1" ma:contentTypeDescription="Создание документа." ma:contentTypeScope="" ma:versionID="d62cf6de85d4e8b22fecd66c9974c0c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T4CTUPCNHN5M-913691900-1</_dlc_DocId>
    <_dlc_DocIdUrl xmlns="c71519f2-859d-46c1-a1b6-2941efed936d">
      <Url>http://edu-sps.koiro.local/chuhloma/metodika/Учителя%20начальных%20классов/_layouts/15/DocIdRedir.aspx?ID=T4CTUPCNHN5M-913691900-1</Url>
      <Description>T4CTUPCNHN5M-913691900-1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91DDF18-31B4-491F-8835-A3E9CBF6CCBE}"/>
</file>

<file path=customXml/itemProps2.xml><?xml version="1.0" encoding="utf-8"?>
<ds:datastoreItem xmlns:ds="http://schemas.openxmlformats.org/officeDocument/2006/customXml" ds:itemID="{0783C827-EE03-4930-B7F4-AD2ACED16A1F}"/>
</file>

<file path=customXml/itemProps3.xml><?xml version="1.0" encoding="utf-8"?>
<ds:datastoreItem xmlns:ds="http://schemas.openxmlformats.org/officeDocument/2006/customXml" ds:itemID="{F63ADC0F-54B4-4726-9638-E1E0C459C69F}"/>
</file>

<file path=customXml/itemProps4.xml><?xml version="1.0" encoding="utf-8"?>
<ds:datastoreItem xmlns:ds="http://schemas.openxmlformats.org/officeDocument/2006/customXml" ds:itemID="{7DF5A76F-B2AA-4361-8C80-31D16D6A673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479</TotalTime>
  <Words>58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Цифровое интерактивное оборудование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Цифровое интерактивное оборудование</dc:title>
  <dc:creator>home</dc:creator>
  <cp:lastModifiedBy>Пользователь</cp:lastModifiedBy>
  <cp:revision>34</cp:revision>
  <dcterms:created xsi:type="dcterms:W3CDTF">2012-02-27T10:56:25Z</dcterms:created>
  <dcterms:modified xsi:type="dcterms:W3CDTF">2012-02-29T13:17:02Z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0x010100350120BD66D7E647B33B9828F7EF3152</vt:lpwstr>
  </property>
  <property fmtid="{D5CDD505-2E9C-101B-9397-08002B2CF9AE}" pid="3" name="_dlc_DocIdItemGuid">
    <vt:lpwstr>bf764aec-7c12-4a2e-84c7-3f60feaad86e</vt:lpwstr>
  </property>
</Properties>
</file>