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8"/>
  </p:notesMasterIdLst>
  <p:sldIdLst>
    <p:sldId id="256" r:id="rId2"/>
    <p:sldId id="263" r:id="rId3"/>
    <p:sldId id="264" r:id="rId4"/>
    <p:sldId id="257" r:id="rId5"/>
    <p:sldId id="262" r:id="rId6"/>
    <p:sldId id="258" r:id="rId7"/>
    <p:sldId id="267" r:id="rId8"/>
    <p:sldId id="259" r:id="rId9"/>
    <p:sldId id="268" r:id="rId10"/>
    <p:sldId id="270" r:id="rId11"/>
    <p:sldId id="269" r:id="rId12"/>
    <p:sldId id="265" r:id="rId13"/>
    <p:sldId id="261" r:id="rId14"/>
    <p:sldId id="266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337" autoAdjust="0"/>
  </p:normalViewPr>
  <p:slideViewPr>
    <p:cSldViewPr>
      <p:cViewPr varScale="1">
        <p:scale>
          <a:sx n="56" d="100"/>
          <a:sy n="56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8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169B6-F8D4-4BD0-B76C-9BC5B18B894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D38B-9A43-46B1-A70B-1F127782F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1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</a:t>
            </a:r>
            <a:r>
              <a:rPr lang="ru-RU" smtClean="0"/>
              <a:t>уважаемые коллеги!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D38B-9A43-46B1-A70B-1F127782FF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4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D38B-9A43-46B1-A70B-1F127782FF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D38B-9A43-46B1-A70B-1F127782FF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3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264696" cy="6048672"/>
          </a:xfrm>
          <a:ln>
            <a:noFill/>
          </a:ln>
        </p:spPr>
        <p:txBody>
          <a:bodyPr>
            <a:normAutofit/>
          </a:bodyPr>
          <a:lstStyle/>
          <a:p>
            <a:pPr marL="18288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/>
              <a:t>МУНИЦИПАЛЬНЫЙ </a:t>
            </a:r>
            <a:r>
              <a:rPr lang="ru-RU" sz="1800" b="1" dirty="0"/>
              <a:t>ПРОЕКТ </a:t>
            </a: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800" b="1" i="1" dirty="0" smtClean="0">
                <a:latin typeface="Mistral" pitchFamily="66" charset="0"/>
                <a:ea typeface="MingLiU-ExtB" pitchFamily="18" charset="-120"/>
              </a:rPr>
              <a:t>Учителю </a:t>
            </a:r>
            <a:r>
              <a:rPr lang="ru-RU" sz="4800" b="1" i="1" dirty="0">
                <a:latin typeface="Mistral" pitchFamily="66" charset="0"/>
                <a:ea typeface="MingLiU-ExtB" pitchFamily="18" charset="-120"/>
              </a:rPr>
              <a:t>начальных классов </a:t>
            </a:r>
            <a:br>
              <a:rPr lang="ru-RU" sz="4800" b="1" i="1" dirty="0">
                <a:latin typeface="Mistral" pitchFamily="66" charset="0"/>
                <a:ea typeface="MingLiU-ExtB" pitchFamily="18" charset="-120"/>
              </a:rPr>
            </a:br>
            <a:r>
              <a:rPr lang="ru-RU" sz="4800" b="1" i="1" dirty="0">
                <a:latin typeface="Mistral" pitchFamily="66" charset="0"/>
                <a:ea typeface="MingLiU-ExtB" pitchFamily="18" charset="-120"/>
              </a:rPr>
              <a:t>от «А» до «Я»</a:t>
            </a:r>
            <a:br>
              <a:rPr lang="ru-RU" sz="4800" b="1" i="1" dirty="0">
                <a:latin typeface="Mistral" pitchFamily="66" charset="0"/>
                <a:ea typeface="MingLiU-ExtB" pitchFamily="18" charset="-120"/>
              </a:rPr>
            </a:br>
            <a:r>
              <a:rPr lang="ru-RU" sz="4900" b="1" i="1" dirty="0" smtClean="0"/>
              <a:t/>
            </a:r>
            <a:br>
              <a:rPr lang="ru-RU" sz="4900" b="1" i="1" dirty="0" smtClean="0"/>
            </a:br>
            <a:r>
              <a:rPr lang="ru-RU" sz="4900" b="1" i="1" dirty="0" smtClean="0"/>
              <a:t/>
            </a:r>
            <a:br>
              <a:rPr lang="ru-RU" sz="4900" b="1" i="1" dirty="0" smtClean="0"/>
            </a:br>
            <a:r>
              <a:rPr lang="ru-RU" sz="1600" b="1" dirty="0" smtClean="0">
                <a:latin typeface="Arial Narrow" pitchFamily="34" charset="0"/>
              </a:rPr>
              <a:t>26.04.2013 г.</a:t>
            </a:r>
            <a:endParaRPr lang="ru-RU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Муниципальный  банк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0298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6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 копилка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776779"/>
            <a:ext cx="8208912" cy="48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день</a:t>
            </a:r>
            <a:endParaRPr lang="ru-RU" dirty="0"/>
          </a:p>
        </p:txBody>
      </p:sp>
      <p:pic>
        <p:nvPicPr>
          <p:cNvPr id="4" name="Picture 3" descr="C:\Users\РОО\Desktop\ПРОЕКТ     от А до Я\метод день Введенская  СОШ       14 03 2013\круглый ст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09" y="4024168"/>
            <a:ext cx="4363729" cy="2612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ОО\Desktop\ПРОЕКТ     от А до Я\метод день Введенская  СОШ       14 03 2013\урок русского языка 2 кл\P10100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966" r="13030" b="14098"/>
          <a:stretch/>
        </p:blipFill>
        <p:spPr bwMode="auto">
          <a:xfrm>
            <a:off x="5148064" y="1643873"/>
            <a:ext cx="3240360" cy="2334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О\Desktop\ПРОЕКТ     от А до Я\метод день Введенская  СОШ       14 03 2013\внекл мероприятие 1-4 класс\P101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3874"/>
            <a:ext cx="3173195" cy="2380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99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Участие  учителей  в фотоконкурсе </a:t>
            </a:r>
            <a:br>
              <a:rPr lang="ru-RU" sz="2400" dirty="0" smtClean="0"/>
            </a:br>
            <a:r>
              <a:rPr lang="ru-RU" sz="2400" dirty="0" smtClean="0"/>
              <a:t>«использование интерактивных технологий</a:t>
            </a:r>
            <a:br>
              <a:rPr lang="ru-RU" sz="2400" dirty="0" smtClean="0"/>
            </a:br>
            <a:r>
              <a:rPr lang="ru-RU" sz="2400" dirty="0" smtClean="0"/>
              <a:t> в учебно-воспитательном процессе»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9030"/>
            <a:ext cx="3633127" cy="26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49986"/>
            <a:ext cx="3464116" cy="25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456384" cy="25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Издательская  деятельность </a:t>
            </a:r>
            <a:endParaRPr lang="ru-RU" dirty="0"/>
          </a:p>
        </p:txBody>
      </p:sp>
      <p:pic>
        <p:nvPicPr>
          <p:cNvPr id="1026" name="Picture 2" descr="C:\Users\РОО\Desktop\ПРОЕКТ     от А до Я\СБОРНИКИ\сборник  От А до 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528392" cy="48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О\Desktop\ПРОЕКТ     от А до Я\СБОРНИК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767783" cy="48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 опытом  работы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51474"/>
            <a:ext cx="2624336" cy="218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3" y="3951473"/>
            <a:ext cx="2918475" cy="2188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8" y="1682806"/>
            <a:ext cx="3001098" cy="2250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48" y="1716832"/>
            <a:ext cx="2709664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66" y="1682805"/>
            <a:ext cx="2804910" cy="2134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98" y="3951474"/>
            <a:ext cx="2918474" cy="2188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19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ЛИЧНОЕ\себе\getImьбтбa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45349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Компетентность учителя </a:t>
            </a:r>
            <a:br>
              <a:rPr lang="ru-RU" dirty="0" smtClean="0"/>
            </a:br>
            <a:r>
              <a:rPr lang="ru-RU" dirty="0" smtClean="0"/>
              <a:t>в рамках Реализации </a:t>
            </a:r>
            <a:r>
              <a:rPr lang="ru-RU" dirty="0" err="1" smtClean="0"/>
              <a:t>фгос</a:t>
            </a:r>
            <a:r>
              <a:rPr lang="ru-RU" dirty="0" smtClean="0"/>
              <a:t>  </a:t>
            </a:r>
            <a:r>
              <a:rPr lang="ru-RU" dirty="0" err="1" smtClean="0"/>
              <a:t>ноо</a:t>
            </a:r>
            <a:endParaRPr lang="ru-RU" dirty="0"/>
          </a:p>
        </p:txBody>
      </p:sp>
      <p:pic>
        <p:nvPicPr>
          <p:cNvPr id="1026" name="Picture 2" descr="C:\Users\РОО\Desktop\ПРОЕКТ     от А до Я\Новая папка\Захваченный кадр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67767"/>
            <a:ext cx="3437059" cy="2491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О\Desktop\ПРОЕКТ     от А до Я\Новая папка\Изображение 06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4986"/>
            <a:ext cx="3827351" cy="4827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ОО\Desktop\ПРОЕКТ     от А до Я\Новая папка\судай (7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3394"/>
          <a:stretch/>
        </p:blipFill>
        <p:spPr bwMode="auto">
          <a:xfrm>
            <a:off x="539552" y="4253902"/>
            <a:ext cx="3437059" cy="2361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Научить  учиться</a:t>
            </a:r>
            <a:endParaRPr lang="ru-RU" dirty="0"/>
          </a:p>
        </p:txBody>
      </p:sp>
      <p:pic>
        <p:nvPicPr>
          <p:cNvPr id="3077" name="Picture 5" descr="C:\Users\РОО\Desktop\суд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1299"/>
            <a:ext cx="442355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О\Desktop\ПРОЕКТ     от А до Я\Новая папка\Откр урок Судай РМО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68" y="3414888"/>
            <a:ext cx="4373583" cy="3200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503369" cy="44074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/>
              <a:t>Цель </a:t>
            </a:r>
            <a:r>
              <a:rPr lang="ru-RU" b="1" dirty="0"/>
              <a:t>проекта: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создание условий для повышения профессиональной компетентности учителей начальных классов школ района в условиях введения и реализации ФГОС НОО.</a:t>
            </a:r>
          </a:p>
          <a:p>
            <a:pPr marL="45720" indent="0" algn="just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algn="just"/>
            <a:r>
              <a:rPr lang="ru-RU" dirty="0"/>
              <a:t>обеспечить информационно - методическое сопровождение учителей начальных классов, работающих по новым стандартам;</a:t>
            </a:r>
          </a:p>
          <a:p>
            <a:pPr algn="just"/>
            <a:r>
              <a:rPr lang="ru-RU" dirty="0"/>
              <a:t>создать и ежегодно пополнять муниципальный банк методических наработок учителей начальных классов, работающих по ФГОС;</a:t>
            </a:r>
          </a:p>
          <a:p>
            <a:pPr algn="just"/>
            <a:r>
              <a:rPr lang="ru-RU" dirty="0"/>
              <a:t>выпуск методической продукции  для повышения профессиональной компетентности учителя.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</a:t>
            </a:r>
            <a:br>
              <a:rPr lang="ru-RU" dirty="0" smtClean="0"/>
            </a:br>
            <a:r>
              <a:rPr lang="ru-RU" dirty="0" smtClean="0"/>
              <a:t>МУНИЦИПАЛЬНОГО проекта</a:t>
            </a:r>
            <a:endParaRPr lang="ru-RU" dirty="0"/>
          </a:p>
        </p:txBody>
      </p:sp>
      <p:pic>
        <p:nvPicPr>
          <p:cNvPr id="1026" name="Picture 2" descr="C:\Users\РОО\Desktop\ПРОЕКТ     от А до Я\фото\P101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37223" cy="265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О\Desktop\ПРОЕКТ     от А до Я\фото\P101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537223" cy="265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О\Desktop\ПРОЕКТ     от А до Я\фото\P1010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737687" cy="2053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О\Desktop\ПРОЕКТ     от А до Я\фото\P1010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689292" cy="2017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О\Desktop\ПРОЕКТ     от А до Я\Новая папка\P418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4334"/>
            <a:ext cx="2736304" cy="205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 </a:t>
            </a:r>
            <a:br>
              <a:rPr lang="ru-RU" dirty="0" smtClean="0"/>
            </a:br>
            <a:r>
              <a:rPr lang="ru-RU" dirty="0" smtClean="0"/>
              <a:t>сетевого  взаимодействия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5936"/>
            <a:ext cx="8784976" cy="494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 </a:t>
            </a:r>
            <a:br>
              <a:rPr lang="ru-RU" dirty="0" smtClean="0"/>
            </a:br>
            <a:r>
              <a:rPr lang="ru-RU" dirty="0" smtClean="0"/>
              <a:t>Дистанционного  </a:t>
            </a:r>
            <a:r>
              <a:rPr lang="ru-RU" dirty="0" err="1" smtClean="0"/>
              <a:t>рмо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84249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844824"/>
            <a:ext cx="7416824" cy="4407408"/>
          </a:xfrm>
        </p:spPr>
        <p:txBody>
          <a:bodyPr/>
          <a:lstStyle/>
          <a:p>
            <a:endParaRPr lang="ru-RU" dirty="0"/>
          </a:p>
          <a:p>
            <a:pPr algn="just"/>
            <a:r>
              <a:rPr lang="ru-RU" dirty="0" smtClean="0"/>
              <a:t>повышение </a:t>
            </a:r>
            <a:r>
              <a:rPr lang="ru-RU" dirty="0"/>
              <a:t>профессиональной компетенции учителей начальных классов в условиях обновления </a:t>
            </a:r>
            <a:r>
              <a:rPr lang="ru-RU" dirty="0" smtClean="0"/>
              <a:t>образования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создание и ежегодное пополнение районной методической копилки материалами из опыта учителей  начальных классов;</a:t>
            </a:r>
          </a:p>
          <a:p>
            <a:pPr algn="just"/>
            <a:r>
              <a:rPr lang="ru-RU" dirty="0"/>
              <a:t>издание методической продукции для учителей начальных классов по вопросам повышения качества образования в начальной школе  в новых современных условиях.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 Результаты 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 Результаты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628800"/>
            <a:ext cx="87849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0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1F6A2B32A2AF84ABA07B73D13A24240" ma:contentTypeVersion="1" ma:contentTypeDescription="Создание документа." ma:contentTypeScope="" ma:versionID="a9a85aa4111bf83ed1774a8cc1d51a35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T4CTUPCNHN5M-1190594765-5</_dlc_DocId>
    <_dlc_DocIdUrl xmlns="c71519f2-859d-46c1-a1b6-2941efed936d">
      <Url>http://edu-sps.koiro.local/chuhloma/metodika/Учителя%20начальных%20классов/_layouts/15/DocIdRedir.aspx?ID=T4CTUPCNHN5M-1190594765-5</Url>
      <Description>T4CTUPCNHN5M-1190594765-5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9134F8D-FE22-411F-AF83-64316E799950}"/>
</file>

<file path=customXml/itemProps2.xml><?xml version="1.0" encoding="utf-8"?>
<ds:datastoreItem xmlns:ds="http://schemas.openxmlformats.org/officeDocument/2006/customXml" ds:itemID="{F5D3430F-D93C-4AAB-83D4-FF7501AED4BD}"/>
</file>

<file path=customXml/itemProps3.xml><?xml version="1.0" encoding="utf-8"?>
<ds:datastoreItem xmlns:ds="http://schemas.openxmlformats.org/officeDocument/2006/customXml" ds:itemID="{556D790D-717E-4D7E-A415-F62943E1B740}"/>
</file>

<file path=customXml/itemProps4.xml><?xml version="1.0" encoding="utf-8"?>
<ds:datastoreItem xmlns:ds="http://schemas.openxmlformats.org/officeDocument/2006/customXml" ds:itemID="{45771065-B373-44F2-ABBE-29D58995A639}"/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307</TotalTime>
  <Words>113</Words>
  <Application>Microsoft Office PowerPoint</Application>
  <PresentationFormat>Экран (4:3)</PresentationFormat>
  <Paragraphs>40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</vt:lpstr>
      <vt:lpstr>  МУНИЦИПАЛЬНЫЙ ПРОЕКТ   Учителю начальных классов  от «А» до «Я»   26.04.2013 г.</vt:lpstr>
      <vt:lpstr>Компетентность учителя  в рамках Реализации фгос  ноо</vt:lpstr>
      <vt:lpstr>Научить  учиться</vt:lpstr>
      <vt:lpstr>Цель и задачи проекта</vt:lpstr>
      <vt:lpstr>участники  МУНИЦИПАЛЬНОГО проекта</vt:lpstr>
      <vt:lpstr>Реализация   сетевого  взаимодействия </vt:lpstr>
      <vt:lpstr>Итоги   Дистанционного  рмо</vt:lpstr>
      <vt:lpstr>Ожидаемые  Результаты  проекта</vt:lpstr>
      <vt:lpstr>Первые  Результаты</vt:lpstr>
      <vt:lpstr>Муниципальный  банк </vt:lpstr>
      <vt:lpstr>Методическая  копилка</vt:lpstr>
      <vt:lpstr>Методический день</vt:lpstr>
      <vt:lpstr>Участие  учителей  в фотоконкурсе  «использование интерактивных технологий  в учебно-воспитательном процессе»</vt:lpstr>
      <vt:lpstr>Издательская  деятельность </vt:lpstr>
      <vt:lpstr>Обмен  опытом  работы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РОО</dc:creator>
  <cp:lastModifiedBy>РОО</cp:lastModifiedBy>
  <cp:revision>27</cp:revision>
  <dcterms:created xsi:type="dcterms:W3CDTF">2013-04-23T06:15:13Z</dcterms:created>
  <dcterms:modified xsi:type="dcterms:W3CDTF">2013-10-25T11:03:41Z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0x010100C1F6A2B32A2AF84ABA07B73D13A24240</vt:lpwstr>
  </property>
  <property fmtid="{D5CDD505-2E9C-101B-9397-08002B2CF9AE}" pid="3" name="_dlc_DocIdItemGuid">
    <vt:lpwstr>6de76e88-3408-4999-95ec-adba500b63e6</vt:lpwstr>
  </property>
</Properties>
</file>