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F96E3-19C9-4BD7-8FEF-CA512B998C93}" type="datetimeFigureOut">
              <a:rPr lang="ru-RU" smtClean="0"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F5DFB-E685-4636-9D10-F6E7F8AE2C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AutoShape 2"/>
          <p:cNvSpPr>
            <a:spLocks noChangeArrowheads="1"/>
          </p:cNvSpPr>
          <p:nvPr/>
        </p:nvSpPr>
        <p:spPr bwMode="gray">
          <a:xfrm>
            <a:off x="285720" y="214290"/>
            <a:ext cx="8532813" cy="1150938"/>
          </a:xfrm>
          <a:prstGeom prst="roundRect">
            <a:avLst>
              <a:gd name="adj" fmla="val 49106"/>
            </a:avLst>
          </a:prstGeom>
          <a:solidFill>
            <a:srgbClr val="99CCFF"/>
          </a:solidFill>
          <a:ln w="28575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Базовые педагогические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технологии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2024063"/>
            <a:ext cx="8605837" cy="4103687"/>
          </a:xfrm>
        </p:spPr>
        <p:txBody>
          <a:bodyPr>
            <a:normAutofit/>
          </a:bodyPr>
          <a:lstStyle/>
          <a:p>
            <a:pPr marL="609600" indent="-609600" eaLnBrk="1" hangingPunct="1">
              <a:spcAft>
                <a:spcPct val="20000"/>
              </a:spcAft>
              <a:buClr>
                <a:schemeClr val="tx1"/>
              </a:buClr>
              <a:defRPr/>
            </a:pPr>
            <a:r>
              <a:rPr lang="ru-RU" sz="2800" b="1" dirty="0" smtClean="0"/>
              <a:t>УРОВНЕВАЯ ДИФФЕРЕНЦИАЦИЯ</a:t>
            </a:r>
          </a:p>
          <a:p>
            <a:pPr marL="609600" indent="-609600" eaLnBrk="1" hangingPunct="1">
              <a:spcAft>
                <a:spcPct val="20000"/>
              </a:spcAft>
              <a:buClr>
                <a:schemeClr val="tx1"/>
              </a:buClr>
              <a:defRPr/>
            </a:pPr>
            <a:endParaRPr lang="ru-RU" sz="900" b="1" dirty="0" smtClean="0"/>
          </a:p>
          <a:p>
            <a:pPr marL="609600" indent="-609600" eaLnBrk="1" hangingPunct="1">
              <a:spcAft>
                <a:spcPct val="20000"/>
              </a:spcAft>
              <a:buClr>
                <a:schemeClr val="tx1"/>
              </a:buClr>
              <a:defRPr/>
            </a:pPr>
            <a:r>
              <a:rPr lang="ru-RU" sz="2800" b="1" dirty="0" smtClean="0"/>
              <a:t>ОБУЧЕНИЕ НА ОСНОВЕ «УЧЕБНЫХ СИТУАЦИЙ»</a:t>
            </a:r>
          </a:p>
          <a:p>
            <a:pPr marL="609600" indent="-609600" eaLnBrk="1" hangingPunct="1">
              <a:spcAft>
                <a:spcPct val="20000"/>
              </a:spcAft>
              <a:buClr>
                <a:schemeClr val="tx1"/>
              </a:buClr>
              <a:defRPr/>
            </a:pPr>
            <a:endParaRPr lang="ru-RU" sz="900" b="1" dirty="0" smtClean="0"/>
          </a:p>
          <a:p>
            <a:pPr marL="609600" indent="-609600" eaLnBrk="1" hangingPunct="1">
              <a:spcAft>
                <a:spcPct val="20000"/>
              </a:spcAft>
              <a:buClr>
                <a:schemeClr val="tx1"/>
              </a:buClr>
              <a:defRPr/>
            </a:pPr>
            <a:r>
              <a:rPr lang="ru-RU" sz="2800" b="1" dirty="0" smtClean="0"/>
              <a:t>ПРОЕКТНАЯ ДЕЯТЕЛЬНОСТЬ</a:t>
            </a:r>
          </a:p>
          <a:p>
            <a:pPr marL="609600" indent="-609600" eaLnBrk="1" hangingPunct="1">
              <a:spcAft>
                <a:spcPct val="20000"/>
              </a:spcAft>
              <a:buClr>
                <a:schemeClr val="tx1"/>
              </a:buClr>
              <a:defRPr/>
            </a:pPr>
            <a:endParaRPr lang="ru-RU" sz="900" b="1" dirty="0" smtClean="0"/>
          </a:p>
          <a:p>
            <a:pPr marL="609600" indent="-609600" eaLnBrk="1" hangingPunct="1">
              <a:spcAft>
                <a:spcPct val="20000"/>
              </a:spcAft>
              <a:buClr>
                <a:schemeClr val="tx1"/>
              </a:buClr>
              <a:defRPr/>
            </a:pPr>
            <a:r>
              <a:rPr lang="ru-RU" sz="2800" b="1" dirty="0" smtClean="0"/>
              <a:t>ИНФОРМАЦИОННЫЕ И КОММУНИКАЦИОННЫЕ ТЕХНОЛОГИИ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c71519f2-859d-46c1-a1b6-2941efed936d">T4CTUPCNHN5M-397665295-1</_dlc_DocId>
    <_dlc_DocIdUrl xmlns="c71519f2-859d-46c1-a1b6-2941efed936d">
      <Url>http://edu-sps.koiro.local/chuhloma/metodika/Учителя%20начальных%20классов/_layouts/15/DocIdRedir.aspx?ID=T4CTUPCNHN5M-397665295-1</Url>
      <Description>T4CTUPCNHN5M-397665295-1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0F135181697404ABC87A1D881113F67" ma:contentTypeVersion="1" ma:contentTypeDescription="Создание документа." ma:contentTypeScope="" ma:versionID="d2a0173153b59012a13c4bc650ff6a3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C954581-74CD-48CE-8C13-3F86A30D206D}"/>
</file>

<file path=customXml/itemProps2.xml><?xml version="1.0" encoding="utf-8"?>
<ds:datastoreItem xmlns:ds="http://schemas.openxmlformats.org/officeDocument/2006/customXml" ds:itemID="{65B2EE0D-4392-4F2A-86CE-2D05BA1C52AC}"/>
</file>

<file path=customXml/itemProps3.xml><?xml version="1.0" encoding="utf-8"?>
<ds:datastoreItem xmlns:ds="http://schemas.openxmlformats.org/officeDocument/2006/customXml" ds:itemID="{724BBF17-7699-49F5-A984-5FAF4791B4D0}"/>
</file>

<file path=customXml/itemProps4.xml><?xml version="1.0" encoding="utf-8"?>
<ds:datastoreItem xmlns:ds="http://schemas.openxmlformats.org/officeDocument/2006/customXml" ds:itemID="{1504ED05-1612-4E6B-B8DA-B7639B2A565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РОНО</dc:creator>
  <cp:lastModifiedBy>РОНО</cp:lastModifiedBy>
  <cp:revision>1</cp:revision>
  <dcterms:created xsi:type="dcterms:W3CDTF">2012-11-06T06:16:09Z</dcterms:created>
  <dcterms:modified xsi:type="dcterms:W3CDTF">2012-11-06T06:16:47Z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0x010100C0F135181697404ABC87A1D881113F67</vt:lpwstr>
  </property>
  <property fmtid="{D5CDD505-2E9C-101B-9397-08002B2CF9AE}" pid="3" name="_dlc_DocIdItemGuid">
    <vt:lpwstr>b5fc3c0e-81c6-4ba7-a4ee-75ebc200869e</vt:lpwstr>
  </property>
</Properties>
</file>