
<file path=[Content_Types].xml><?xml version="1.0" encoding="utf-8"?>
<Types xmlns="http://schemas.openxmlformats.org/package/2006/content-types">
  <Default Extension="bin" ContentType="application/vnd.ms-office.legacyDiagramTex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legacyDocTextInfo.bin" ContentType="application/vnd.ms-office.legacyDocTextInfo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microsoft.com/office/2006/relationships/legacyDocTextInfo" Target="legacyDocTextInfo.bin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738B-8EFC-4D72-A452-28C43E6041DB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59467-7942-453D-8A34-79CFD7A39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A50021"/>
                </a:solidFill>
                <a:effectLst/>
              </a:rPr>
              <a:t>Интерактивные формы организации учебного занятия</a:t>
            </a:r>
          </a:p>
        </p:txBody>
      </p:sp>
      <p:graphicFrame>
        <p:nvGraphicFramePr>
          <p:cNvPr id="1026" name="Diagram 3"/>
          <p:cNvGraphicFramePr>
            <a:graphicFrameLocks/>
          </p:cNvGraphicFramePr>
          <p:nvPr>
            <p:ph sz="quarter" idx="1"/>
          </p:nvPr>
        </p:nvGraphicFramePr>
        <p:xfrm>
          <a:off x="428596" y="1643050"/>
          <a:ext cx="8229600" cy="45339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T4CTUPCNHN5M-840849536-2</_dlc_DocId>
    <_dlc_DocIdUrl xmlns="c71519f2-859d-46c1-a1b6-2941efed936d">
      <Url>http://www.xn--44-6kcadhwnl3cfdx.xn--p1ai/chuhloma/metodika/Учителя%20начальных%20классов/_layouts/15/DocIdRedir.aspx?ID=T4CTUPCNHN5M-840849536-2</Url>
      <Description>T4CTUPCNHN5M-840849536-2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1D9903D62AFC84C8A0FACE7D8281240" ma:contentTypeVersion="1" ma:contentTypeDescription="Создание документа." ma:contentTypeScope="" ma:versionID="91db0978c15a7064516cd57d3d64decb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E7E76A-296D-4F38-9D94-F25707ABBC05}"/>
</file>

<file path=customXml/itemProps2.xml><?xml version="1.0" encoding="utf-8"?>
<ds:datastoreItem xmlns:ds="http://schemas.openxmlformats.org/officeDocument/2006/customXml" ds:itemID="{2E74BA09-4A24-4EE7-92F3-57DAC078C814}"/>
</file>

<file path=customXml/itemProps3.xml><?xml version="1.0" encoding="utf-8"?>
<ds:datastoreItem xmlns:ds="http://schemas.openxmlformats.org/officeDocument/2006/customXml" ds:itemID="{9A87B8BB-F4F7-4419-958C-BBF9740C3A2B}"/>
</file>

<file path=customXml/itemProps4.xml><?xml version="1.0" encoding="utf-8"?>
<ds:datastoreItem xmlns:ds="http://schemas.openxmlformats.org/officeDocument/2006/customXml" ds:itemID="{AC0C2A9F-722A-4676-8520-6DB61A948691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Интерактивные формы организации учебного занятия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Интерактивные формы организации учебного занятия</dc:title>
  <dc:creator>РОНО</dc:creator>
  <cp:lastModifiedBy>РОНО</cp:lastModifiedBy>
  <cp:revision>2</cp:revision>
  <dcterms:created xsi:type="dcterms:W3CDTF">2012-11-06T06:07:22Z</dcterms:created>
  <dcterms:modified xsi:type="dcterms:W3CDTF">2012-11-06T06:15:29Z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0x01010091D9903D62AFC84C8A0FACE7D8281240</vt:lpwstr>
  </property>
  <property fmtid="{D5CDD505-2E9C-101B-9397-08002B2CF9AE}" pid="3" name="_dlc_DocIdItemGuid">
    <vt:lpwstr>8fba2f9d-90a0-4b02-b1ba-01d3987006be</vt:lpwstr>
  </property>
</Properties>
</file>