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35716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МКОУ Чухломская средняя общеобразовательная школа имени А.А.Яковлева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071678"/>
            <a:ext cx="7215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Коллективный способ обучения (КСО)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3429000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Подготовила: учитель технологии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категории Румянцева Т.Б.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3240" y="621508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2012-2013 учебный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 r="6204"/>
          <a:stretch>
            <a:fillRect/>
          </a:stretch>
        </p:blipFill>
        <p:spPr bwMode="auto">
          <a:xfrm>
            <a:off x="928662" y="2000240"/>
            <a:ext cx="73437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85786" y="500042"/>
            <a:ext cx="7929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способов обучения в истории образования основывалось на применении различных видов общения.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2000240"/>
            <a:ext cx="78581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— завершённости, или ориентации на высшие конечные результаты;</a:t>
            </a:r>
          </a:p>
          <a:p>
            <a:r>
              <a:rPr lang="ru-RU" dirty="0" smtClean="0"/>
              <a:t>— непрерывности и безотлагательности передачи полученных знаний друг другу;</a:t>
            </a:r>
          </a:p>
          <a:p>
            <a:r>
              <a:rPr lang="ru-RU" dirty="0" smtClean="0"/>
              <a:t>— сотрудничества и взаимопомощи между учениками;</a:t>
            </a:r>
          </a:p>
          <a:p>
            <a:r>
              <a:rPr lang="ru-RU" dirty="0" smtClean="0"/>
              <a:t>— разнообразия тем и заданий (разделения труда);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разноуровневости</a:t>
            </a:r>
            <a:r>
              <a:rPr lang="ru-RU" dirty="0" smtClean="0"/>
              <a:t> (разновозрастное™) участников педагогического процесса;</a:t>
            </a:r>
          </a:p>
          <a:p>
            <a:r>
              <a:rPr lang="ru-RU" dirty="0" smtClean="0"/>
              <a:t>— обучения по способностям индивида;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педагогизации</a:t>
            </a:r>
            <a:r>
              <a:rPr lang="ru-RU" dirty="0" smtClean="0"/>
              <a:t> деятельности каждого участника учебного процесса;</a:t>
            </a:r>
          </a:p>
          <a:p>
            <a:r>
              <a:rPr lang="ru-RU" dirty="0" smtClean="0"/>
              <a:t>— интернационализации процесса обучения, или обучение на двуязычной или многоязычной основе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5001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Организационно-методические особенности: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2071678"/>
            <a:ext cx="78581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Каждый ученик в процессе обучения систематически становится обучаемым и обучающим.</a:t>
            </a:r>
          </a:p>
          <a:p>
            <a:r>
              <a:rPr lang="ru-RU" dirty="0" smtClean="0"/>
              <a:t>Вместо старого педагогического процесса с тремя традиционными формами (групповой, парной и индивидуальной) устанавливается исторически новый педагогический процесс, строящийся на использовании всех старых, традиционных форм и новой — коллективной, которая к тому же является в</a:t>
            </a:r>
          </a:p>
          <a:p>
            <a:r>
              <a:rPr lang="ru-RU" dirty="0" smtClean="0"/>
              <a:t>новом процессе </a:t>
            </a:r>
            <a:r>
              <a:rPr lang="ru-RU" dirty="0" err="1" smtClean="0"/>
              <a:t>системообразующим</a:t>
            </a:r>
            <a:r>
              <a:rPr lang="ru-RU" dirty="0" smtClean="0"/>
              <a:t> фактором.</a:t>
            </a:r>
          </a:p>
          <a:p>
            <a:r>
              <a:rPr lang="ru-RU" dirty="0" smtClean="0"/>
              <a:t>Введение коллективной формы организации учебных занятий как </a:t>
            </a:r>
            <a:r>
              <a:rPr lang="ru-RU" dirty="0" err="1" smtClean="0"/>
              <a:t>системообразующего</a:t>
            </a:r>
            <a:r>
              <a:rPr lang="ru-RU" dirty="0" smtClean="0"/>
              <a:t> фактора всего учебно-воспитательного процесса открывает объективные возможности каждому ученику (школьнику, студенту) обучаться по способностям, то есть продвигаться вперёд при </a:t>
            </a:r>
            <a:r>
              <a:rPr lang="ru-RU" dirty="0" err="1" smtClean="0"/>
              <a:t>изучениипрограммного</a:t>
            </a:r>
            <a:r>
              <a:rPr lang="ru-RU" dirty="0" smtClean="0"/>
              <a:t> материала в своём темпе.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Технологическая схема КСО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000240"/>
            <a:ext cx="780097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Особенности методики и функций КСО в сравнении с ТО (по В.К. Дьяченко)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428736"/>
          <a:ext cx="8286808" cy="4172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59829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Традиционное обучение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КСО</a:t>
                      </a:r>
                      <a:endParaRPr lang="ru-RU" dirty="0"/>
                    </a:p>
                  </a:txBody>
                  <a:tcPr/>
                </a:tc>
              </a:tr>
              <a:tr h="59829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организационные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четкость, упорядоченность _ говорит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один _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обшение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учащихся отсутствует _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молчание . - постоянное рабочее 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отсутствует — говорят все -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общаются – рабочий шум - смена</a:t>
                      </a:r>
                      <a:endParaRPr lang="ru-RU" dirty="0"/>
                    </a:p>
                  </a:txBody>
                  <a:tcPr/>
                </a:tc>
              </a:tr>
              <a:tr h="59829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дидактические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обучает профессиональный педагог -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весь материал — сразу и для всех мало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самостоятельности - сотрудничество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учащихся минимально - усвоение 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применение — разнесены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обучают ученики -— разные темпы и материал - полная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самостоятельность - сотрудничество — основа обучения -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максимально приближены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Особенности методики и функций КСО в сравнении с ТО (по В.К. Дьяченко)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2"/>
          <a:ext cx="8358246" cy="4741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696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Традиционное обучение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КСО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9652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652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ученик — объект - уравниловка,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усреднение способностей детей -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систематический характер обучения – не учатся выступать - не умеют объяснять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ученик-субъект + объект - в соответствии с индивидуальными особенностями - спонтанный характер -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учатся выступать, рассуждают, доказывают – развитие педагогических способностей</a:t>
                      </a:r>
                      <a:endParaRPr lang="ru-RU" dirty="0"/>
                    </a:p>
                  </a:txBody>
                  <a:tcPr/>
                </a:tc>
              </a:tr>
              <a:tr h="69652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воспитательные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652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каждый работает на себя и группу -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отношения детей — на уровне номинального коллектива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— на себя и другого - отношения ответственной зависимости: коллективистские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1622364B10E1E4AA01EB90D22D3785F" ma:contentTypeVersion="1" ma:contentTypeDescription="Создание документа." ma:contentTypeScope="" ma:versionID="c788208d41fe18a933ed1dbae9cbbd8c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T4CTUPCNHN5M-338488975-2</_dlc_DocId>
    <_dlc_DocIdUrl xmlns="c71519f2-859d-46c1-a1b6-2941efed936d">
      <Url>http://edu-sps.koiro.local/chuhloma/metodika/tehnologiy/_layouts/15/DocIdRedir.aspx?ID=T4CTUPCNHN5M-338488975-2</Url>
      <Description>T4CTUPCNHN5M-338488975-2</Description>
    </_dlc_DocIdUrl>
  </documentManagement>
</p:properties>
</file>

<file path=customXml/itemProps1.xml><?xml version="1.0" encoding="utf-8"?>
<ds:datastoreItem xmlns:ds="http://schemas.openxmlformats.org/officeDocument/2006/customXml" ds:itemID="{7B23872D-9FFB-40A0-8B15-FC792E75E3A5}"/>
</file>

<file path=customXml/itemProps2.xml><?xml version="1.0" encoding="utf-8"?>
<ds:datastoreItem xmlns:ds="http://schemas.openxmlformats.org/officeDocument/2006/customXml" ds:itemID="{CC7070A0-327F-4041-A9DC-6331F051FB73}"/>
</file>

<file path=customXml/itemProps3.xml><?xml version="1.0" encoding="utf-8"?>
<ds:datastoreItem xmlns:ds="http://schemas.openxmlformats.org/officeDocument/2006/customXml" ds:itemID="{7000B125-B0ED-4FA8-8C60-E53466284A5E}"/>
</file>

<file path=customXml/itemProps4.xml><?xml version="1.0" encoding="utf-8"?>
<ds:datastoreItem xmlns:ds="http://schemas.openxmlformats.org/officeDocument/2006/customXml" ds:itemID="{FF7DBC1F-4057-4E6F-9357-A9E7CE41613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396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Принципы:</vt:lpstr>
      <vt:lpstr>Организационно-методические особенности: </vt:lpstr>
      <vt:lpstr>Технологическая схема КСО</vt:lpstr>
      <vt:lpstr>Особенности методики и функций КСО в сравнении с ТО (по В.К. Дьяченко) </vt:lpstr>
      <vt:lpstr>Особенности методики и функций КСО в сравнении с ТО (по В.К. Дьяченко)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</cp:revision>
  <dcterms:created xsi:type="dcterms:W3CDTF">2012-12-09T04:55:32Z</dcterms:created>
  <dcterms:modified xsi:type="dcterms:W3CDTF">2012-12-13T15:34:18Z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0x01010051622364B10E1E4AA01EB90D22D3785F</vt:lpwstr>
  </property>
  <property fmtid="{D5CDD505-2E9C-101B-9397-08002B2CF9AE}" pid="3" name="_dlc_DocIdItemGuid">
    <vt:lpwstr>47eb2cf0-213a-4706-9248-dc4fcf888def</vt:lpwstr>
  </property>
</Properties>
</file>