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64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EC04-C0B1-4E10-BCF4-249D48A8CD78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F222-8515-4159-9082-785461748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96752"/>
            <a:ext cx="8029082" cy="24465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Сопровождение учащихся при подготовке итогового проекта по химии</a:t>
            </a: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500438"/>
            <a:ext cx="4731438" cy="1643074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высшей категории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Сергеева Наталия Юрьевна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Чухломская СОШ им. А.А. Яковлева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858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://sekret-inter.ru/images1/57613ad8208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каталог исследовательских тем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939479"/>
          <a:ext cx="7786742" cy="6134100"/>
        </p:xfrm>
        <a:graphic>
          <a:graphicData uri="http://schemas.openxmlformats.org/drawingml/2006/table">
            <a:tbl>
              <a:tblPr/>
              <a:tblGrid>
                <a:gridCol w="693003"/>
                <a:gridCol w="7093739"/>
              </a:tblGrid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— вещество привычное и необычное.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Выращивание кристаллов в домашней лаборатории.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Домашняя аптечка.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Изучение состава и свойств минеральной воды.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Индикаторы. Применение индикаторов. Природные индикаторы.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Исследование влияния жевательной резинки на организм человека.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Исследование свойств серной кислоты.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определить качество мёда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Коррозия металлов и способы ее предупреждения.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Металлы в организме человека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Поваренная соль - кристаллы жизни или белая смерть?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в химии. Скорость химической реакции - от чего она зависит?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Свеча - изобретение на все времена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разделения смесей , применяемые в быту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Исследование водопроводной воды и улучшение качества воды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Исследование чипсов и выработка рекомендаций по их использованию в качестве продуктов питания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66" marR="50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r="13250" b="3320"/>
          <a:stretch>
            <a:fillRect/>
          </a:stretch>
        </p:blipFill>
        <p:spPr bwMode="auto">
          <a:xfrm>
            <a:off x="3091284" y="1785926"/>
            <a:ext cx="2954929" cy="21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628" r="14348" b="6250"/>
          <a:stretch>
            <a:fillRect/>
          </a:stretch>
        </p:blipFill>
        <p:spPr bwMode="auto">
          <a:xfrm>
            <a:off x="6132472" y="1071546"/>
            <a:ext cx="3011528" cy="21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2664" t="195" r="12115"/>
          <a:stretch>
            <a:fillRect/>
          </a:stretch>
        </p:blipFill>
        <p:spPr bwMode="auto">
          <a:xfrm>
            <a:off x="285720" y="3929066"/>
            <a:ext cx="287287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2664" t="1172" r="13214"/>
          <a:stretch>
            <a:fillRect/>
          </a:stretch>
        </p:blipFill>
        <p:spPr bwMode="auto">
          <a:xfrm>
            <a:off x="214282" y="1214422"/>
            <a:ext cx="2786082" cy="208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2664" t="195" r="12665" b="3125"/>
          <a:stretch>
            <a:fillRect/>
          </a:stretch>
        </p:blipFill>
        <p:spPr bwMode="auto">
          <a:xfrm>
            <a:off x="6143636" y="4000504"/>
            <a:ext cx="274781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12664" t="195" r="12665"/>
          <a:stretch>
            <a:fillRect/>
          </a:stretch>
        </p:blipFill>
        <p:spPr bwMode="auto">
          <a:xfrm>
            <a:off x="3214678" y="4429132"/>
            <a:ext cx="2845615" cy="21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42860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Исследовательские работы, выполненные учащимися в 2016-2017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476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428732"/>
          <a:ext cx="7858180" cy="5270026"/>
        </p:xfrm>
        <a:graphic>
          <a:graphicData uri="http://schemas.openxmlformats.org/drawingml/2006/table">
            <a:tbl>
              <a:tblPr/>
              <a:tblGrid>
                <a:gridCol w="1330785"/>
                <a:gridCol w="6527395"/>
              </a:tblGrid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Выбор темы проекта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плана действий по реализации проекта, изучение литературы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Начало исследовательского этапа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Реализация исследовательского этапа работы. Предзащита.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Подготовка электронных материалов по проекту, завершение исследовательского этапа работы.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Оформление печатных и электронных материалов по проекту, предоставление для оценки руководителю проекта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Подготовка защиты проекта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Защита проекта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Оформление результатов проектной деятельности в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обучающегося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99" y="214290"/>
            <a:ext cx="1742501" cy="1306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714481" cy="1145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учащихся, изучивших дистанционный курс «Углеводороды»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1285861"/>
          <a:ext cx="4857784" cy="2607338"/>
        </p:xfrm>
        <a:graphic>
          <a:graphicData uri="http://schemas.openxmlformats.org/drawingml/2006/table">
            <a:tbl>
              <a:tblPr/>
              <a:tblGrid>
                <a:gridCol w="2223054"/>
                <a:gridCol w="2634730"/>
              </a:tblGrid>
              <a:tr h="75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Количество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2014-2015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 l="3711" t="24365" r="30664" b="16308"/>
          <a:stretch>
            <a:fillRect/>
          </a:stretch>
        </p:blipFill>
        <p:spPr bwMode="auto">
          <a:xfrm>
            <a:off x="7198416" y="1000108"/>
            <a:ext cx="1945583" cy="140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2539" t="24365" r="30664" b="16308"/>
          <a:stretch>
            <a:fillRect/>
          </a:stretch>
        </p:blipFill>
        <p:spPr bwMode="auto">
          <a:xfrm>
            <a:off x="7172840" y="2571744"/>
            <a:ext cx="1971160" cy="1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929" t="24170" r="31445" b="16870"/>
          <a:stretch>
            <a:fillRect/>
          </a:stretch>
        </p:blipFill>
        <p:spPr bwMode="auto">
          <a:xfrm>
            <a:off x="7072330" y="5072074"/>
            <a:ext cx="2071670" cy="14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367" t="24365" r="31982" b="18505"/>
          <a:stretch>
            <a:fillRect/>
          </a:stretch>
        </p:blipFill>
        <p:spPr bwMode="auto">
          <a:xfrm>
            <a:off x="5143504" y="4143380"/>
            <a:ext cx="218778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2574" t="24802" r="30891" b="16534"/>
          <a:stretch>
            <a:fillRect/>
          </a:stretch>
        </p:blipFill>
        <p:spPr bwMode="auto">
          <a:xfrm>
            <a:off x="0" y="5072074"/>
            <a:ext cx="2216417" cy="15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344" t="24902" r="30859" b="15771"/>
          <a:stretch>
            <a:fillRect/>
          </a:stretch>
        </p:blipFill>
        <p:spPr bwMode="auto">
          <a:xfrm>
            <a:off x="1785918" y="4143380"/>
            <a:ext cx="2026723" cy="144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 l="2344" t="26367" r="31445" b="15771"/>
          <a:stretch>
            <a:fillRect/>
          </a:stretch>
        </p:blipFill>
        <p:spPr bwMode="auto">
          <a:xfrm>
            <a:off x="3500430" y="5143512"/>
            <a:ext cx="214581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/>
          <a:srcRect l="2539" t="25098" r="30078" b="16308"/>
          <a:stretch>
            <a:fillRect/>
          </a:stretch>
        </p:blipFill>
        <p:spPr bwMode="auto">
          <a:xfrm>
            <a:off x="0" y="2571744"/>
            <a:ext cx="2040480" cy="14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/>
          <a:srcRect l="2539" t="25098" r="30664" b="16308"/>
          <a:stretch>
            <a:fillRect/>
          </a:stretch>
        </p:blipFill>
        <p:spPr bwMode="auto">
          <a:xfrm>
            <a:off x="0" y="1000108"/>
            <a:ext cx="1953830" cy="13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DBA683F905C4A9772F17C24E78147" ma:contentTypeVersion="1" ma:contentTypeDescription="Создание документа." ma:contentTypeScope="" ma:versionID="05b4754543bdf46404ce59fb87fe32b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T4CTUPCNHN5M-189131410-659</_dlc_DocId>
    <_dlc_DocIdUrl xmlns="c71519f2-859d-46c1-a1b6-2941efed936d">
      <Url>http://edu-sps.koiro.local/chuhloma/metod/_layouts/15/DocIdRedir.aspx?ID=T4CTUPCNHN5M-189131410-659</Url>
      <Description>T4CTUPCNHN5M-189131410-659</Description>
    </_dlc_DocIdUrl>
  </documentManagement>
</p:properties>
</file>

<file path=customXml/itemProps1.xml><?xml version="1.0" encoding="utf-8"?>
<ds:datastoreItem xmlns:ds="http://schemas.openxmlformats.org/officeDocument/2006/customXml" ds:itemID="{D67DBEF6-D267-4DFF-B3E0-2F251705B688}"/>
</file>

<file path=customXml/itemProps2.xml><?xml version="1.0" encoding="utf-8"?>
<ds:datastoreItem xmlns:ds="http://schemas.openxmlformats.org/officeDocument/2006/customXml" ds:itemID="{9B323ED4-8FB7-4F68-B2C1-75378033F3EB}"/>
</file>

<file path=customXml/itemProps3.xml><?xml version="1.0" encoding="utf-8"?>
<ds:datastoreItem xmlns:ds="http://schemas.openxmlformats.org/officeDocument/2006/customXml" ds:itemID="{7AD19F79-E03F-4C96-BEBB-D4DF1F43334A}"/>
</file>

<file path=customXml/itemProps4.xml><?xml version="1.0" encoding="utf-8"?>
<ds:datastoreItem xmlns:ds="http://schemas.openxmlformats.org/officeDocument/2006/customXml" ds:itemID="{DBE73CD5-32E2-435F-AF32-089ECDBFC57D}"/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273</Words>
  <Application>Microsoft Office PowerPoint</Application>
  <PresentationFormat>Экран (4:3)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Сопровождение учащихся при подготовке итогового проекта по химии </vt:lpstr>
      <vt:lpstr>Слайд 2</vt:lpstr>
      <vt:lpstr>Слайд 3</vt:lpstr>
      <vt:lpstr>Этапы реализации проекта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МКОУ_ЧСОШ</cp:lastModifiedBy>
  <cp:revision>39</cp:revision>
  <dcterms:created xsi:type="dcterms:W3CDTF">2014-07-22T11:28:51Z</dcterms:created>
  <dcterms:modified xsi:type="dcterms:W3CDTF">2017-08-25T11:15:15Z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0x010100534DBA683F905C4A9772F17C24E78147</vt:lpwstr>
  </property>
  <property fmtid="{D5CDD505-2E9C-101B-9397-08002B2CF9AE}" pid="3" name="_dlc_DocIdItemGuid">
    <vt:lpwstr>80f6a3e3-005c-46c0-8522-afaf7a60883b</vt:lpwstr>
  </property>
</Properties>
</file>