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0" r:id="rId5"/>
    <p:sldId id="281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8" r:id="rId24"/>
    <p:sldId id="283" r:id="rId25"/>
    <p:sldId id="278" r:id="rId26"/>
    <p:sldId id="282" r:id="rId27"/>
    <p:sldId id="279" r:id="rId28"/>
    <p:sldId id="290" r:id="rId29"/>
    <p:sldId id="289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857232"/>
            <a:ext cx="8215370" cy="228601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Летний исследовательский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отряд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как площадка для подготовки итогового проекта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ПРОЕКТ\ФОТО\школа 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607455" y="2393148"/>
            <a:ext cx="3643338" cy="48577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214290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Чухломская средняя общеобразовательная школа имени А.А.Яковлева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разное\лагерь\фото лагерь\гербарий -лагерь\DSC034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разное\лагерь\фото лагерь\видовое разнообразие растений\DSC03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разное\лагерь\фото лагерь\видовое разнообразие растений\DSC03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разное\лагерь\фото лагерь\видовое разнообразие растений\DSC03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научная конференция2014-2015 уч год\ОБИТАТЕЛИ пресноводного водоема\фото лагерь эколог\IMG_24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научная конференция2014-2015 уч год\ОБИТАТЕЛИ пресноводного водоема\фото лагерь эколог\IMG_24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F:\научная конференция2014-2015 уч год\ОБИТАТЕЛИ пресноводного водоема\фото лагерь\IMG_22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научная конференция2014-2015 уч год\ОБИТАТЕЛИ пресноводного водоема\фото лагерь\IMG_22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научная конференция2014-2015 уч год\ОБИТАТЕЛИ пресноводного водоема\фото лагерь\IMG_22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научная конференция2014-2015 уч год\ОБИТАТЕЛИ пресноводного водоема\фото лагерь\IMG_23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5633532" cy="4225149"/>
          </a:xfrm>
          <a:prstGeom prst="rect">
            <a:avLst/>
          </a:prstGeom>
          <a:noFill/>
        </p:spPr>
      </p:pic>
      <p:pic>
        <p:nvPicPr>
          <p:cNvPr id="15363" name="Picture 3" descr="F:\научная конференция2014-2015 уч год\ОБИТАТЕЛИ пресноводного водоема\фото лагерь\IMG_23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1" y="3143248"/>
            <a:ext cx="4381531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УМК по биологии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DCIM\101MSDCF\DSC047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30820" y="1357297"/>
            <a:ext cx="7048554" cy="528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научная конференция2014-2015 уч год\ОБИТАТЕЛИ пресноводного водоема\фото лагерь\IMG_23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781" y="1"/>
            <a:ext cx="9215468" cy="6911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научная конференция2014-2015 уч год\ОБИТАТЕЛИ пресноводного водоема\фото лагерь\IMG_23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20"/>
            <a:ext cx="8786842" cy="659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научная конференция2014-2015 уч год\ОБИТАТЕЛИ пресноводного водоема\фото лагерь\IMG_23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3065" y="-17883"/>
            <a:ext cx="9167845" cy="6875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DCIM\101MSDCF\DSC04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29718" cy="6697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школа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Ласточки- вестницы лета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F:\научная конференция2014-2015 уч год\ОБИТАТЕЛИ пресноводного водоема\фото лагерь\IMG_23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-378" b="36170"/>
          <a:stretch>
            <a:fillRect/>
          </a:stretch>
        </p:blipFill>
        <p:spPr bwMode="auto">
          <a:xfrm>
            <a:off x="0" y="1785926"/>
            <a:ext cx="9436729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школа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6067" y="428604"/>
            <a:ext cx="4661329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Обитатели пресного водоёма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научная конференция2014-2015 уч год\ОБИТАТЕЛИ пресноводного водоема\фото лагерь\IMG_23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57298"/>
            <a:ext cx="7072362" cy="5304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DCIM\101MSDCF\DSC047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857251" y="857251"/>
            <a:ext cx="6858002" cy="5143500"/>
          </a:xfrm>
          <a:prstGeom prst="rect">
            <a:avLst/>
          </a:prstGeom>
          <a:noFill/>
        </p:spPr>
      </p:pic>
      <p:pic>
        <p:nvPicPr>
          <p:cNvPr id="2052" name="Picture 4" descr="G:\DCIM\101MSDCF\DSC047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000108"/>
            <a:ext cx="6284553" cy="4714908"/>
          </a:xfrm>
          <a:prstGeom prst="rect">
            <a:avLst/>
          </a:prstGeom>
          <a:noFill/>
        </p:spPr>
      </p:pic>
      <p:pic>
        <p:nvPicPr>
          <p:cNvPr id="2053" name="Picture 5" descr="G:\DCIM\101MSDCF\DSC047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394172" y="4108174"/>
            <a:ext cx="3142233" cy="235742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DCIM\101MSDCF\DSC047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кружка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«Юный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биолог»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школа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3" y="1291414"/>
            <a:ext cx="4014221" cy="535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Никит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Никита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Никита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Никита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Экологический исследовательский отряд «Зелёный десант»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формы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962" t="26840" r="14203" b="6651"/>
          <a:stretch>
            <a:fillRect/>
          </a:stretch>
        </p:blipFill>
        <p:spPr bwMode="auto">
          <a:xfrm>
            <a:off x="785786" y="1500174"/>
            <a:ext cx="750099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научная конференция2014-2015 уч год\ОБИТАТЕЛИ пресноводного водоема\фото лагерь\IMG_23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428604"/>
            <a:ext cx="8262995" cy="6197247"/>
          </a:xfrm>
          <a:prstGeom prst="rect">
            <a:avLst/>
          </a:prstGeom>
          <a:noFill/>
        </p:spPr>
      </p:pic>
      <p:pic>
        <p:nvPicPr>
          <p:cNvPr id="5" name="Picture 2" descr="F:\научная конференция2014-2015 уч год\ОБИТАТЕЛИ пресноводного водоема\фото лагерь\IMG_23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548747" cy="6411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Природоохранные акции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разное\лагерь\фото лагерь\дима 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071678"/>
            <a:ext cx="6034617" cy="4525963"/>
          </a:xfrm>
          <a:prstGeom prst="rect">
            <a:avLst/>
          </a:prstGeom>
          <a:noFill/>
        </p:spPr>
      </p:pic>
      <p:pic>
        <p:nvPicPr>
          <p:cNvPr id="2051" name="Picture 3" descr="F:\разное\лагерь\фото лагерь\андрей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66"/>
            <a:ext cx="6651607" cy="4436146"/>
          </a:xfrm>
          <a:prstGeom prst="rect">
            <a:avLst/>
          </a:prstGeom>
          <a:noFill/>
        </p:spPr>
      </p:pic>
      <p:pic>
        <p:nvPicPr>
          <p:cNvPr id="2052" name="Picture 4" descr="F:\разное\лагерь\фото лагерь\и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2215" y="1000108"/>
            <a:ext cx="6771785" cy="5078839"/>
          </a:xfrm>
          <a:prstGeom prst="rect">
            <a:avLst/>
          </a:prstGeom>
          <a:noFill/>
        </p:spPr>
      </p:pic>
      <p:pic>
        <p:nvPicPr>
          <p:cNvPr id="2053" name="Picture 5" descr="F:\разное\лагерь\фото лагерь\лер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482009" y="1232843"/>
            <a:ext cx="5862410" cy="43968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разное\лагерь\фото лагерь\гербарий -лагерь\DSC03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7929617" cy="5947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разное\лагерь\фото лагерь\гербарий -лагерь\DSC03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501122" cy="6375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разное\лагерь\фото лагерь\гербарий -лагерь\DSC03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14290"/>
            <a:ext cx="8667811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4DBA683F905C4A9772F17C24E78147" ma:contentTypeVersion="1" ma:contentTypeDescription="Создание документа." ma:contentTypeScope="" ma:versionID="05b4754543bdf46404ce59fb87fe32b9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ffa5264f57cd45d0824f5e35b57f2a87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T4CTUPCNHN5M-189131410-660</_dlc_DocId>
    <_dlc_DocIdUrl xmlns="c71519f2-859d-46c1-a1b6-2941efed936d">
      <Url>http://edu-sps.koiro.local/chuhloma/metod/_layouts/15/DocIdRedir.aspx?ID=T4CTUPCNHN5M-189131410-660</Url>
      <Description>T4CTUPCNHN5M-189131410-660</Description>
    </_dlc_DocIdUrl>
  </documentManagement>
</p:properties>
</file>

<file path=customXml/itemProps1.xml><?xml version="1.0" encoding="utf-8"?>
<ds:datastoreItem xmlns:ds="http://schemas.openxmlformats.org/officeDocument/2006/customXml" ds:itemID="{D9165DE9-D465-45C6-8265-AB23893203D2}"/>
</file>

<file path=customXml/itemProps2.xml><?xml version="1.0" encoding="utf-8"?>
<ds:datastoreItem xmlns:ds="http://schemas.openxmlformats.org/officeDocument/2006/customXml" ds:itemID="{E3A76993-6786-47B4-8123-A94E353237C4}"/>
</file>

<file path=customXml/itemProps3.xml><?xml version="1.0" encoding="utf-8"?>
<ds:datastoreItem xmlns:ds="http://schemas.openxmlformats.org/officeDocument/2006/customXml" ds:itemID="{A71F0C24-9EEA-41CB-8665-7FC7F63AB230}"/>
</file>

<file path=customXml/itemProps4.xml><?xml version="1.0" encoding="utf-8"?>
<ds:datastoreItem xmlns:ds="http://schemas.openxmlformats.org/officeDocument/2006/customXml" ds:itemID="{EC781EC5-3415-488D-93A1-37DE0BFF6893}"/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266</TotalTime>
  <Words>40</Words>
  <PresentationFormat>Экран (4:3)</PresentationFormat>
  <Paragraphs>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Летний исследовательский отряд как площадка для подготовки итогового проекта</vt:lpstr>
      <vt:lpstr>УМК по биологии</vt:lpstr>
      <vt:lpstr>Работа кружка «Юный биолог»</vt:lpstr>
      <vt:lpstr>Экологический исследовательский отряд «Зелёный десант»</vt:lpstr>
      <vt:lpstr>Слайд 5</vt:lpstr>
      <vt:lpstr>Природоохранные акции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Ласточки- вестницы лета</vt:lpstr>
      <vt:lpstr>Слайд 26</vt:lpstr>
      <vt:lpstr>Обитатели пресного водоёма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Летний исследовательский отряд, как площадка для подготовки итогового проекта</dc:title>
  <dc:creator>МКОУ_ЧСОШ</dc:creator>
  <cp:lastModifiedBy>МКОУ_ЧСОШ</cp:lastModifiedBy>
  <cp:revision>41</cp:revision>
  <dcterms:created xsi:type="dcterms:W3CDTF">2017-08-25T10:32:35Z</dcterms:created>
  <dcterms:modified xsi:type="dcterms:W3CDTF">2017-08-29T12:05:16Z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0x010100534DBA683F905C4A9772F17C24E78147</vt:lpwstr>
  </property>
  <property fmtid="{D5CDD505-2E9C-101B-9397-08002B2CF9AE}" pid="3" name="_dlc_DocIdItemGuid">
    <vt:lpwstr>6b85c1d1-9b5c-4e31-a831-fddc20b5cbe4</vt:lpwstr>
  </property>
</Properties>
</file>