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63" r:id="rId9"/>
    <p:sldId id="262" r:id="rId10"/>
    <p:sldId id="261" r:id="rId11"/>
    <p:sldId id="277" r:id="rId12"/>
    <p:sldId id="264" r:id="rId13"/>
    <p:sldId id="265" r:id="rId14"/>
    <p:sldId id="266" r:id="rId15"/>
    <p:sldId id="268" r:id="rId16"/>
    <p:sldId id="270" r:id="rId17"/>
    <p:sldId id="269" r:id="rId18"/>
    <p:sldId id="271" r:id="rId19"/>
    <p:sldId id="267" r:id="rId20"/>
    <p:sldId id="274" r:id="rId21"/>
    <p:sldId id="273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2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0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7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3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3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5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0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E9F4-2D22-4CFA-AACB-69CDD1FF63B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2834-B606-40C0-96AA-F85B477E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169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05273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«Работа с одарёнными учащимися  на уроках физкультуры 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и во внеурочное время»</a:t>
            </a:r>
            <a:endParaRPr lang="ru-RU" sz="4800" b="1" i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967334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МКОУ </a:t>
            </a:r>
            <a:r>
              <a:rPr lang="ru-RU" sz="2400" dirty="0" err="1" smtClean="0"/>
              <a:t>Судайская</a:t>
            </a:r>
            <a:r>
              <a:rPr lang="ru-RU" sz="2400" dirty="0" smtClean="0"/>
              <a:t> средняя </a:t>
            </a:r>
            <a:r>
              <a:rPr lang="ru-RU" sz="2400" dirty="0" smtClean="0"/>
              <a:t>школа,</a:t>
            </a:r>
            <a:endParaRPr lang="ru-RU" sz="2400" dirty="0" smtClean="0"/>
          </a:p>
          <a:p>
            <a:pPr algn="r"/>
            <a:r>
              <a:rPr lang="ru-RU" sz="2400" dirty="0" smtClean="0"/>
              <a:t>  </a:t>
            </a:r>
            <a:r>
              <a:rPr lang="ru-RU" sz="2400" smtClean="0"/>
              <a:t>учитель </a:t>
            </a:r>
            <a:r>
              <a:rPr lang="ru-RU" sz="2400" smtClean="0"/>
              <a:t>физкультуры, </a:t>
            </a:r>
            <a:endParaRPr lang="ru-RU" sz="2400" dirty="0" smtClean="0"/>
          </a:p>
          <a:p>
            <a:pPr algn="r"/>
            <a:r>
              <a:rPr lang="ru-RU" sz="2400" dirty="0" smtClean="0"/>
              <a:t>Кожевникова Ольга Михайловна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11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Школа\Desktop\фото спорт\Диана 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\Desktop\фото спорт\в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069023" cy="36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Школа\Desktop\фото спорт\заозерь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12871"/>
            <a:ext cx="3179208" cy="42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314" y="698793"/>
            <a:ext cx="498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Галичское Заозерье</a:t>
            </a:r>
            <a:endParaRPr lang="ru-RU" sz="40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Школа\Desktop\фото спорт\вох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2693"/>
            <a:ext cx="2694293" cy="25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Школа\Desktop\фото спорт\наст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02" y="914210"/>
            <a:ext cx="4464496" cy="53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\Downloads\-5296551964781434034_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588060" cy="20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Школа\Downloads\-5296551964781434035_12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432212" cy="19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Школа\Downloads\-5296551964781434038_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76347"/>
            <a:ext cx="5455425" cy="30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фото спорт\эстафе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0716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Школа\Desktop\фото спорт\род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7036"/>
            <a:ext cx="5690220" cy="56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\Desktop\фото спорт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59200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Школа\Desktop\фото спорт\спа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55008"/>
            <a:ext cx="60960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фото спорт\чух лы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6234"/>
            <a:ext cx="5749908" cy="57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48680"/>
            <a:ext cx="4036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Чухлома лыжная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Школа\Desktop\фото спорт\родите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44816" cy="33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Школа\Desktop\фото спорт\тов в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08576" cy="57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Уровень</a:t>
            </a:r>
            <a:r>
              <a:rPr lang="ru-RU" sz="3600" b="1" dirty="0">
                <a:solidFill>
                  <a:srgbClr val="C00000"/>
                </a:solidFill>
              </a:rPr>
              <a:t>	развития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способностей детей определяется не только природными задатками, но и мерой совместного труда ребенка, педагога и родителей, направленного на развитие этих </a:t>
            </a:r>
            <a:r>
              <a:rPr lang="ru-RU" sz="3600" b="1" dirty="0" smtClean="0">
                <a:solidFill>
                  <a:srgbClr val="C00000"/>
                </a:solidFill>
              </a:rPr>
              <a:t>способностей.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человеке заключается целый ряд способностей и наклонностей, которые стоит лишь пробудить и развить, чтобы они при приложении к делу произвели самые превосходные результаты.»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Бебель.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Школа\Desktop\фото спорт\иль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849"/>
            <a:ext cx="5065534" cy="37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Школа\Desktop\проект Илья\бук ра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7318"/>
            <a:ext cx="3456384" cy="1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Учитель\Desktop\17108264891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873726"/>
            <a:ext cx="2448272" cy="3183828"/>
          </a:xfrm>
          <a:prstGeom prst="rect">
            <a:avLst/>
          </a:prstGeom>
          <a:noFill/>
        </p:spPr>
      </p:pic>
      <p:pic>
        <p:nvPicPr>
          <p:cNvPr id="10" name="Picture 2" descr="C:\Users\Школа\Desktop\проект Илья\раздача буклето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94" y="4607318"/>
            <a:ext cx="3456384" cy="15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Школа\Desktop\фото спорт\члены ш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Школа\Desktop\фото спорт\деса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254" y="2967335"/>
            <a:ext cx="8531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5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5" y="908720"/>
            <a:ext cx="7992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– это здорово! 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Школа\Desktop\9eb2fe9128d97dfa2404fddc807af7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4" y="1844824"/>
            <a:ext cx="6084168" cy="3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626469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Секционные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занятия по видам спорта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Занятия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исследовательской деятельностью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Конкурсы</a:t>
            </a:r>
            <a:endParaRPr lang="ru-RU" sz="2400" dirty="0">
              <a:solidFill>
                <a:srgbClr val="073E87"/>
              </a:solidFill>
              <a:latin typeface="Candara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Сотрудничество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с другими школами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Работа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по индивидуальным планам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Летние 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оздоровительные площадки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73E87"/>
                </a:solidFill>
                <a:latin typeface="Candara"/>
              </a:rPr>
              <a:t>* Соревнования</a:t>
            </a:r>
            <a:endParaRPr lang="ru-RU" sz="2400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919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работы с одаренными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38707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Школа\Desktop\фото спорт\ур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320480" cy="1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908720"/>
            <a:ext cx="4891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физической культуры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Школа\Desktop\фото спорт\фу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20763"/>
            <a:ext cx="4680520" cy="21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i?id=937eddb5d9bec2c04914b645f50cb9fd_l-821680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208117" cy="46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76672"/>
            <a:ext cx="735171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фото спорт\диана 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2" y="645429"/>
            <a:ext cx="3096344" cy="56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\Desktop\фото спорт\знач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1885">
            <a:off x="6010302" y="1821107"/>
            <a:ext cx="3055332" cy="14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Школа\Desktop\фото спорт\гр 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0225"/>
            <a:ext cx="1255273" cy="17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\Desktop\фото спорт\диплом Зла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8694"/>
            <a:ext cx="2070231" cy="27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\Desktop\фото спорт\дип з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5111"/>
            <a:ext cx="1850479" cy="25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Школа\Desktop\фото спорт\злата дипло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06133"/>
            <a:ext cx="1893937" cy="26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Школа\Desktop\фото спорт\Злат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36342"/>
            <a:ext cx="3275856" cy="43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Школа\Desktop\проект Ил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Школа\Desktop\фото спорт\орле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60" y="836712"/>
            <a:ext cx="60806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ола\Desktop\фото спорт\лыж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5184576" cy="23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4DBA683F905C4A9772F17C24E78147" ma:contentTypeVersion="1" ma:contentTypeDescription="Создание документа." ma:contentTypeScope="" ma:versionID="05b4754543bdf46404ce59fb87fe32b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T4CTUPCNHN5M-189131410-949</_dlc_DocId>
    <_dlc_DocIdUrl xmlns="c71519f2-859d-46c1-a1b6-2941efed936d">
      <Url>https://www.eduportal44.ru/chuhloma/metod/_layouts/15/DocIdRedir.aspx?ID=T4CTUPCNHN5M-189131410-949</Url>
      <Description>T4CTUPCNHN5M-189131410-949</Description>
    </_dlc_DocIdUrl>
  </documentManagement>
</p:properties>
</file>

<file path=customXml/itemProps1.xml><?xml version="1.0" encoding="utf-8"?>
<ds:datastoreItem xmlns:ds="http://schemas.openxmlformats.org/officeDocument/2006/customXml" ds:itemID="{E3E350F3-DB6C-4C21-A3C6-D90F4118BD8A}"/>
</file>

<file path=customXml/itemProps2.xml><?xml version="1.0" encoding="utf-8"?>
<ds:datastoreItem xmlns:ds="http://schemas.openxmlformats.org/officeDocument/2006/customXml" ds:itemID="{C0EE451E-4C6C-4D3A-80DD-9D1B6F839B0B}"/>
</file>

<file path=customXml/itemProps3.xml><?xml version="1.0" encoding="utf-8"?>
<ds:datastoreItem xmlns:ds="http://schemas.openxmlformats.org/officeDocument/2006/customXml" ds:itemID="{301E9C45-1CF8-4EB0-B3B2-3F9EBDB3A862}"/>
</file>

<file path=customXml/itemProps4.xml><?xml version="1.0" encoding="utf-8"?>
<ds:datastoreItem xmlns:ds="http://schemas.openxmlformats.org/officeDocument/2006/customXml" ds:itemID="{B86776CB-5BAB-4EE4-A84B-A9BAE9B99313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111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15</cp:revision>
  <dcterms:created xsi:type="dcterms:W3CDTF">2024-03-23T14:58:12Z</dcterms:created>
  <dcterms:modified xsi:type="dcterms:W3CDTF">2024-03-24T16:43:50Z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0x010100534DBA683F905C4A9772F17C24E78147</vt:lpwstr>
  </property>
  <property fmtid="{D5CDD505-2E9C-101B-9397-08002B2CF9AE}" pid="3" name="_dlc_DocIdItemGuid">
    <vt:lpwstr>d6454ad8-94ed-4031-babd-586565a94945</vt:lpwstr>
  </property>
</Properties>
</file>