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924477-51F2-421B-B28E-DDD3E216E59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BA6900-2C2F-4D16-9124-81A29D104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/>
          <a:lstStyle/>
          <a:p>
            <a:r>
              <a:rPr lang="ru-RU" dirty="0" smtClean="0"/>
              <a:t>Профессиональное определение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r>
              <a:rPr lang="ru-RU" dirty="0" smtClean="0"/>
              <a:t>Работа классного руководителя с родителями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bigslide.ru/images/22/21283/96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904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классом и родителями по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 жизни человеку приходится делать, как минимум, два выбора, имеющих влияние на все его дальнейшее существование: выбор спутника жизни и выбор профессии»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Дейл Карнеги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классом и родителями по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известного американского педагога, психолога, писателя 20 века Дейла </a:t>
            </a:r>
            <a:r>
              <a:rPr lang="ru-RU" dirty="0" err="1" smtClean="0"/>
              <a:t>Карнеги,взятые</a:t>
            </a:r>
            <a:r>
              <a:rPr lang="ru-RU" dirty="0" smtClean="0"/>
              <a:t> в качестве эпиграфа, подтверждают важность и необходимость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для каждой конкретной личности, т.к. этот процесс способствует принятию судьбоносного решения.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Профессиональное определение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 жизни человеку приходится делать, как минимум, два выбора, имеющих влияние на все его дальнейшее существование: выбор спутника жизни и выбор профессии»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Дейл Карнеги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классом и родителями по профориентации</a:t>
            </a:r>
            <a:endParaRPr lang="ru-RU" dirty="0"/>
          </a:p>
        </p:txBody>
      </p:sp>
      <p:pic>
        <p:nvPicPr>
          <p:cNvPr id="4" name="Содержимое 3" descr="https://ds05.infourok.ru/uploads/ex/0a48/00051357-4d1b5807/img1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«Все профессии важны, но есть </a:t>
            </a:r>
            <a:r>
              <a:rPr lang="ru-RU" dirty="0" err="1" smtClean="0"/>
              <a:t>профессия-Родину</a:t>
            </a:r>
            <a:r>
              <a:rPr lang="ru-RU" dirty="0" smtClean="0"/>
              <a:t> защищать»</a:t>
            </a:r>
          </a:p>
          <a:p>
            <a:endParaRPr lang="ru-RU" dirty="0"/>
          </a:p>
        </p:txBody>
      </p:sp>
      <p:pic>
        <p:nvPicPr>
          <p:cNvPr id="4" name="Рисунок 3" descr="https://ds04.infourok.ru/uploads/ex/059f/00034d76-354dcffc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Единого Урока по профориентации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T4CTUPCNHN5M-189131410-834</_dlc_DocId>
    <_dlc_DocIdUrl xmlns="c71519f2-859d-46c1-a1b6-2941efed936d">
      <Url>http://www.eduportal44.ru/chuhloma/metod/_layouts/15/DocIdRedir.aspx?ID=T4CTUPCNHN5M-189131410-834</Url>
      <Description>T4CTUPCNHN5M-189131410-834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DBA683F905C4A9772F17C24E78147" ma:contentTypeVersion="1" ma:contentTypeDescription="Создание документа." ma:contentTypeScope="" ma:versionID="05b4754543bdf46404ce59fb87fe32b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F7C6B7-71B7-423C-971E-A62D57047A80}"/>
</file>

<file path=customXml/itemProps2.xml><?xml version="1.0" encoding="utf-8"?>
<ds:datastoreItem xmlns:ds="http://schemas.openxmlformats.org/officeDocument/2006/customXml" ds:itemID="{0D111297-731A-4E53-A15C-5B746BD1B583}"/>
</file>

<file path=customXml/itemProps3.xml><?xml version="1.0" encoding="utf-8"?>
<ds:datastoreItem xmlns:ds="http://schemas.openxmlformats.org/officeDocument/2006/customXml" ds:itemID="{9FAF302C-B55A-45A6-97EB-8E5929094C58}"/>
</file>

<file path=customXml/itemProps4.xml><?xml version="1.0" encoding="utf-8"?>
<ds:datastoreItem xmlns:ds="http://schemas.openxmlformats.org/officeDocument/2006/customXml" ds:itemID="{37522B4A-91B2-477B-A809-16687ED9F60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180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Профессиональное определение школьников</vt:lpstr>
      <vt:lpstr>Профессиональное определение школьников</vt:lpstr>
      <vt:lpstr>Работа с классом и родителями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Проведение Единого Урока по профориентации</vt:lpstr>
      <vt:lpstr>Работа с классом и родителями по профориентации</vt:lpstr>
      <vt:lpstr>Работа с классом и родителями по профориентации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определение школьников</dc:title>
  <dc:creator>1</dc:creator>
  <cp:lastModifiedBy>Admin</cp:lastModifiedBy>
  <cp:revision>8</cp:revision>
  <dcterms:created xsi:type="dcterms:W3CDTF">2021-02-28T18:44:59Z</dcterms:created>
  <dcterms:modified xsi:type="dcterms:W3CDTF">2021-11-24T19:55:31Z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0x010100534DBA683F905C4A9772F17C24E78147</vt:lpwstr>
  </property>
  <property fmtid="{D5CDD505-2E9C-101B-9397-08002B2CF9AE}" pid="3" name="_dlc_DocIdItemGuid">
    <vt:lpwstr>9dcb5482-e002-4674-ab55-655d933a2af9</vt:lpwstr>
  </property>
</Properties>
</file>