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59" r:id="rId5"/>
    <p:sldId id="261" r:id="rId6"/>
    <p:sldId id="284" r:id="rId7"/>
    <p:sldId id="264" r:id="rId8"/>
    <p:sldId id="290" r:id="rId9"/>
    <p:sldId id="291" r:id="rId10"/>
    <p:sldId id="270" r:id="rId11"/>
    <p:sldId id="269" r:id="rId12"/>
    <p:sldId id="267" r:id="rId13"/>
    <p:sldId id="275" r:id="rId14"/>
    <p:sldId id="276" r:id="rId15"/>
    <p:sldId id="292" r:id="rId16"/>
    <p:sldId id="289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C85-728F-45B7-A16C-694FB64793EE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1F10-D107-4789-8101-037E7D5EB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C85-728F-45B7-A16C-694FB64793EE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1F10-D107-4789-8101-037E7D5EB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C85-728F-45B7-A16C-694FB64793EE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1F10-D107-4789-8101-037E7D5EB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C85-728F-45B7-A16C-694FB64793EE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1F10-D107-4789-8101-037E7D5EB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C85-728F-45B7-A16C-694FB64793EE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1F10-D107-4789-8101-037E7D5EB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C85-728F-45B7-A16C-694FB64793EE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1F10-D107-4789-8101-037E7D5EB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C85-728F-45B7-A16C-694FB64793EE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1F10-D107-4789-8101-037E7D5EB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C85-728F-45B7-A16C-694FB64793EE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1F10-D107-4789-8101-037E7D5EB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C85-728F-45B7-A16C-694FB64793EE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1F10-D107-4789-8101-037E7D5EB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C85-728F-45B7-A16C-694FB64793EE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1F10-D107-4789-8101-037E7D5EB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2C85-728F-45B7-A16C-694FB64793EE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1F10-D107-4789-8101-037E7D5EB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52C85-728F-45B7-A16C-694FB64793EE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91F10-D107-4789-8101-037E7D5EB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580"/>
            <a:ext cx="8064896" cy="5976664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b="1" dirty="0" smtClean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интерактивной образовательной платформы «</a:t>
            </a:r>
            <a:r>
              <a:rPr lang="ru-RU" b="1" dirty="0" err="1" smtClean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Учи.ру</a:t>
            </a:r>
            <a:r>
              <a:rPr lang="ru-RU" b="1" dirty="0" smtClean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для повышения качества образования обучающихся</a:t>
            </a:r>
            <a:endParaRPr lang="ru-RU" b="1" dirty="0">
              <a:ln w="1587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779"/>
          <a:stretch>
            <a:fillRect/>
          </a:stretch>
        </p:blipFill>
        <p:spPr bwMode="auto">
          <a:xfrm>
            <a:off x="0" y="785794"/>
            <a:ext cx="9144000" cy="499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928670"/>
            <a:ext cx="9144000" cy="492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47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3286124"/>
            <a:ext cx="1000132" cy="3429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42965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92696"/>
            <a:ext cx="79208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преимущества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интерактивной образовательной платформы </a:t>
            </a:r>
            <a:r>
              <a:rPr lang="ru-RU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Учи.ру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повышение образовательных результатов;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усвоение материала без пробелов;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рост интереса к обучению;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доступность для детей с особыми образовательными потребностями;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статистика в реальном времени.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1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8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619672" y="1206333"/>
            <a:ext cx="1080120" cy="4746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620688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                         Классы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148478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                        1-6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234888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                                7-11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3317817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                      1-3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4258559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               1-4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5136753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              1-4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4" y="932470"/>
            <a:ext cx="3929090" cy="211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79082" y="932470"/>
            <a:ext cx="3557759" cy="211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034" y="3501008"/>
            <a:ext cx="3929090" cy="2102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57488" y="3501008"/>
            <a:ext cx="3600945" cy="2102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528" y="785794"/>
            <a:ext cx="91485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8206" y="846138"/>
            <a:ext cx="4373794" cy="2624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88142" y="846137"/>
            <a:ext cx="3857652" cy="2624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72617" y="3847157"/>
            <a:ext cx="4929222" cy="2655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911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857232"/>
            <a:ext cx="9144000" cy="492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3968" y="1257945"/>
            <a:ext cx="1008112" cy="1596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420888"/>
            <a:ext cx="1008112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3629608"/>
            <a:ext cx="936104" cy="1594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528" y="785794"/>
            <a:ext cx="91485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41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4DBA683F905C4A9772F17C24E78147" ma:contentTypeVersion="1" ma:contentTypeDescription="Создание документа." ma:contentTypeScope="" ma:versionID="05b4754543bdf46404ce59fb87fe32b9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T4CTUPCNHN5M-189131410-685</_dlc_DocId>
    <_dlc_DocIdUrl xmlns="c71519f2-859d-46c1-a1b6-2941efed936d">
      <Url>http://xn--44-6kcadhwnl3cfdx.xn--p1ai/chuhloma/metod/_layouts/15/DocIdRedir.aspx?ID=T4CTUPCNHN5M-189131410-685</Url>
      <Description>T4CTUPCNHN5M-189131410-685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9A1E541-0E54-4985-B859-4AB77D61B571}"/>
</file>

<file path=customXml/itemProps2.xml><?xml version="1.0" encoding="utf-8"?>
<ds:datastoreItem xmlns:ds="http://schemas.openxmlformats.org/officeDocument/2006/customXml" ds:itemID="{2335B246-DB8B-4F31-8BBA-6F74ACFE263C}"/>
</file>

<file path=customXml/itemProps3.xml><?xml version="1.0" encoding="utf-8"?>
<ds:datastoreItem xmlns:ds="http://schemas.openxmlformats.org/officeDocument/2006/customXml" ds:itemID="{8F384AAA-4366-4E93-8429-51148FA191E9}"/>
</file>

<file path=customXml/itemProps4.xml><?xml version="1.0" encoding="utf-8"?>
<ds:datastoreItem xmlns:ds="http://schemas.openxmlformats.org/officeDocument/2006/customXml" ds:itemID="{7E8D6FBE-7C4A-495F-B133-8ECB76872B8F}"/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70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Использование интерактивной образовательной платформы «Учи.ру» для повышения качества образования обучающихся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 интерактивной  образовательной платформы УЧИ.РУ</dc:title>
  <dc:creator>User</dc:creator>
  <cp:lastModifiedBy>User</cp:lastModifiedBy>
  <cp:revision>59</cp:revision>
  <dcterms:created xsi:type="dcterms:W3CDTF">2018-03-18T14:25:39Z</dcterms:created>
  <dcterms:modified xsi:type="dcterms:W3CDTF">2018-04-05T10:20:17Z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0x010100534DBA683F905C4A9772F17C24E78147</vt:lpwstr>
  </property>
  <property fmtid="{D5CDD505-2E9C-101B-9397-08002B2CF9AE}" pid="3" name="_dlc_DocIdItemGuid">
    <vt:lpwstr>6f1f9d5e-99b1-4840-a592-145c4eb96990</vt:lpwstr>
  </property>
</Properties>
</file>