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40" r:id="rId3"/>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Lst>
  <p:sldSz cy="5143500" cx="9144000"/>
  <p:notesSz cx="6858000" cy="9144000"/>
  <p:embeddedFontLst>
    <p:embeddedFont>
      <p:font typeface="Corsiva"/>
      <p:regular r:id="rId28"/>
      <p:bold r:id="rId29"/>
      <p:italic r:id="rId30"/>
      <p:boldItalic r:id="rId31"/>
    </p:embeddedFont>
    <p:embeddedFont>
      <p:font typeface="Quattrocento"/>
      <p:regular r:id="rId32"/>
      <p:bold r:id="rId33"/>
    </p:embeddedFont>
    <p:embeddedFont>
      <p:font typeface="Garamond"/>
      <p:regular r:id="rId34"/>
      <p:bold r:id="rId35"/>
      <p:italic r:id="rId36"/>
      <p:boldItalic r:id="rId37"/>
    </p:embeddedFont>
    <p:embeddedFont>
      <p:font typeface="Arial Narrow"/>
      <p:regular r:id="rId38"/>
      <p:bold r:id="rId39"/>
      <p:italic r:id="rId40"/>
      <p:boldItalic r:id="rId41"/>
    </p:embeddedFont>
    <p:embeddedFont>
      <p:font typeface="Tahoma"/>
      <p:regular r:id="rId42"/>
      <p:bold r:id="rId43"/>
    </p:embeddedFont>
    <p:embeddedFont>
      <p:font typeface="Allerta"/>
      <p:regular r:id="rId44"/>
    </p:embeddedFont>
    <p:embeddedFont>
      <p:font typeface="Source Sans Pr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3" Type="http://schemas.openxmlformats.org/officeDocument/2006/relationships/notesMaster" Target="notesMasters/notesMaster1.xml"/><Relationship Id="rId39" Type="http://schemas.openxmlformats.org/officeDocument/2006/relationships/font" Target="fonts/ArialNarrow-bold.fntdata"/><Relationship Id="rId18" Type="http://schemas.openxmlformats.org/officeDocument/2006/relationships/slide" Target="slides/slide5.xml"/><Relationship Id="rId42" Type="http://schemas.openxmlformats.org/officeDocument/2006/relationships/font" Target="fonts/Tahoma-regular.fntdata"/><Relationship Id="rId21" Type="http://schemas.openxmlformats.org/officeDocument/2006/relationships/slide" Target="slides/slide8.xml"/><Relationship Id="rId47" Type="http://schemas.openxmlformats.org/officeDocument/2006/relationships/font" Target="fonts/SourceSansPro-italic.fntdata"/><Relationship Id="rId34" Type="http://schemas.openxmlformats.org/officeDocument/2006/relationships/font" Target="fonts/Garamond-regular.fntdata"/><Relationship Id="rId50" Type="http://schemas.openxmlformats.org/officeDocument/2006/relationships/customXml" Target="../customXml/item2.xml"/><Relationship Id="rId7" Type="http://schemas.openxmlformats.org/officeDocument/2006/relationships/slideMaster" Target="slideMasters/slideMaster5.xml"/><Relationship Id="rId2" Type="http://schemas.openxmlformats.org/officeDocument/2006/relationships/presProps" Target="presProps.xml"/><Relationship Id="rId29" Type="http://schemas.openxmlformats.org/officeDocument/2006/relationships/font" Target="fonts/Corsiva-bold.fntdata"/><Relationship Id="rId16" Type="http://schemas.openxmlformats.org/officeDocument/2006/relationships/slide" Target="slides/slide3.xml"/><Relationship Id="rId40" Type="http://schemas.openxmlformats.org/officeDocument/2006/relationships/font" Target="fonts/ArialNarrow-italic.fntdata"/><Relationship Id="rId24" Type="http://schemas.openxmlformats.org/officeDocument/2006/relationships/slide" Target="slides/slide11.xml"/><Relationship Id="rId45" Type="http://schemas.openxmlformats.org/officeDocument/2006/relationships/font" Target="fonts/SourceSansPro-regular.fntdata"/><Relationship Id="rId11" Type="http://schemas.openxmlformats.org/officeDocument/2006/relationships/slideMaster" Target="slideMasters/slideMaster9.xml"/><Relationship Id="rId32" Type="http://schemas.openxmlformats.org/officeDocument/2006/relationships/font" Target="fonts/Quattrocento-regular.fntdata"/><Relationship Id="rId37" Type="http://schemas.openxmlformats.org/officeDocument/2006/relationships/font" Target="fonts/Garamond-boldItalic.fntdata"/><Relationship Id="rId23" Type="http://schemas.openxmlformats.org/officeDocument/2006/relationships/slide" Target="slides/slide10.xml"/><Relationship Id="rId28" Type="http://schemas.openxmlformats.org/officeDocument/2006/relationships/font" Target="fonts/Corsiva-regular.fntdata"/><Relationship Id="rId5" Type="http://schemas.openxmlformats.org/officeDocument/2006/relationships/slideMaster" Target="slideMasters/slideMaster3.xml"/><Relationship Id="rId15" Type="http://schemas.openxmlformats.org/officeDocument/2006/relationships/slide" Target="slides/slide2.xml"/><Relationship Id="rId36" Type="http://schemas.openxmlformats.org/officeDocument/2006/relationships/font" Target="fonts/Garamond-italic.fntdata"/><Relationship Id="rId49" Type="http://schemas.openxmlformats.org/officeDocument/2006/relationships/customXml" Target="../customXml/item1.xml"/><Relationship Id="rId44" Type="http://schemas.openxmlformats.org/officeDocument/2006/relationships/font" Target="fonts/Allerta-regular.fntdata"/><Relationship Id="rId31" Type="http://schemas.openxmlformats.org/officeDocument/2006/relationships/font" Target="fonts/Corsiva-boldItalic.fntdata"/><Relationship Id="rId10" Type="http://schemas.openxmlformats.org/officeDocument/2006/relationships/slideMaster" Target="slideMasters/slideMaster8.xml"/><Relationship Id="rId19" Type="http://schemas.openxmlformats.org/officeDocument/2006/relationships/slide" Target="slides/slide6.xml"/><Relationship Id="rId52" Type="http://schemas.openxmlformats.org/officeDocument/2006/relationships/customXml" Target="../customXml/item4.xml"/><Relationship Id="rId22" Type="http://schemas.openxmlformats.org/officeDocument/2006/relationships/slide" Target="slides/slide9.xml"/><Relationship Id="rId43" Type="http://schemas.openxmlformats.org/officeDocument/2006/relationships/font" Target="fonts/Tahoma-bold.fntdata"/><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font" Target="fonts/SourceSansPro-boldItalic.fntdata"/><Relationship Id="rId27" Type="http://schemas.openxmlformats.org/officeDocument/2006/relationships/slide" Target="slides/slide14.xml"/><Relationship Id="rId30" Type="http://schemas.openxmlformats.org/officeDocument/2006/relationships/font" Target="fonts/Corsiva-italic.fntdata"/><Relationship Id="rId35" Type="http://schemas.openxmlformats.org/officeDocument/2006/relationships/font" Target="fonts/Garamond-bold.fntdata"/><Relationship Id="rId14" Type="http://schemas.openxmlformats.org/officeDocument/2006/relationships/slide" Target="slides/slide1.xml"/><Relationship Id="rId8" Type="http://schemas.openxmlformats.org/officeDocument/2006/relationships/slideMaster" Target="slideMasters/slideMaster6.xml"/><Relationship Id="rId51" Type="http://schemas.openxmlformats.org/officeDocument/2006/relationships/customXml" Target="../customXml/item3.xml"/><Relationship Id="rId3" Type="http://schemas.openxmlformats.org/officeDocument/2006/relationships/slideMaster" Target="slideMasters/slideMaster1.xml"/><Relationship Id="rId46" Type="http://schemas.openxmlformats.org/officeDocument/2006/relationships/font" Target="fonts/SourceSansPro-bold.fntdata"/><Relationship Id="rId25" Type="http://schemas.openxmlformats.org/officeDocument/2006/relationships/slide" Target="slides/slide12.xml"/><Relationship Id="rId33" Type="http://schemas.openxmlformats.org/officeDocument/2006/relationships/font" Target="fonts/Quattrocento-bold.fntdata"/><Relationship Id="rId12" Type="http://schemas.openxmlformats.org/officeDocument/2006/relationships/slideMaster" Target="slideMasters/slideMaster10.xml"/><Relationship Id="rId17" Type="http://schemas.openxmlformats.org/officeDocument/2006/relationships/slide" Target="slides/slide4.xml"/><Relationship Id="rId38" Type="http://schemas.openxmlformats.org/officeDocument/2006/relationships/font" Target="fonts/ArialNarrow-regular.fntdata"/><Relationship Id="rId20" Type="http://schemas.openxmlformats.org/officeDocument/2006/relationships/slide" Target="slides/slide7.xml"/><Relationship Id="rId41" Type="http://schemas.openxmlformats.org/officeDocument/2006/relationships/font" Target="fonts/ArialNarrow-boldItalic.fntdata"/><Relationship Id="rId1" Type="http://schemas.openxmlformats.org/officeDocument/2006/relationships/theme" Target="theme/theme1.xml"/><Relationship Id="rId6"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7" name="Shape 677"/>
        <p:cNvGrpSpPr/>
        <p:nvPr/>
      </p:nvGrpSpPr>
      <p:grpSpPr>
        <a:xfrm>
          <a:off x="0" y="0"/>
          <a:ext cx="0" cy="0"/>
          <a:chOff x="0" y="0"/>
          <a:chExt cx="0" cy="0"/>
        </a:xfrm>
      </p:grpSpPr>
      <p:sp>
        <p:nvSpPr>
          <p:cNvPr id="678" name="Shape 6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79" name="Shape 6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6" name="Shape 756"/>
        <p:cNvGrpSpPr/>
        <p:nvPr/>
      </p:nvGrpSpPr>
      <p:grpSpPr>
        <a:xfrm>
          <a:off x="0" y="0"/>
          <a:ext cx="0" cy="0"/>
          <a:chOff x="0" y="0"/>
          <a:chExt cx="0" cy="0"/>
        </a:xfrm>
      </p:grpSpPr>
      <p:sp>
        <p:nvSpPr>
          <p:cNvPr id="757" name="Shape 7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58" name="Shape 75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2" name="Shape 762"/>
        <p:cNvGrpSpPr/>
        <p:nvPr/>
      </p:nvGrpSpPr>
      <p:grpSpPr>
        <a:xfrm>
          <a:off x="0" y="0"/>
          <a:ext cx="0" cy="0"/>
          <a:chOff x="0" y="0"/>
          <a:chExt cx="0" cy="0"/>
        </a:xfrm>
      </p:grpSpPr>
      <p:sp>
        <p:nvSpPr>
          <p:cNvPr id="763" name="Shape 7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64" name="Shape 76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4" name="Shape 774"/>
        <p:cNvGrpSpPr/>
        <p:nvPr/>
      </p:nvGrpSpPr>
      <p:grpSpPr>
        <a:xfrm>
          <a:off x="0" y="0"/>
          <a:ext cx="0" cy="0"/>
          <a:chOff x="0" y="0"/>
          <a:chExt cx="0" cy="0"/>
        </a:xfrm>
      </p:grpSpPr>
      <p:sp>
        <p:nvSpPr>
          <p:cNvPr id="775" name="Shape 7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76" name="Shape 77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2" name="Shape 782"/>
        <p:cNvGrpSpPr/>
        <p:nvPr/>
      </p:nvGrpSpPr>
      <p:grpSpPr>
        <a:xfrm>
          <a:off x="0" y="0"/>
          <a:ext cx="0" cy="0"/>
          <a:chOff x="0" y="0"/>
          <a:chExt cx="0" cy="0"/>
        </a:xfrm>
      </p:grpSpPr>
      <p:sp>
        <p:nvSpPr>
          <p:cNvPr id="783" name="Shape 7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84" name="Shape 7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9" name="Shape 789"/>
        <p:cNvGrpSpPr/>
        <p:nvPr/>
      </p:nvGrpSpPr>
      <p:grpSpPr>
        <a:xfrm>
          <a:off x="0" y="0"/>
          <a:ext cx="0" cy="0"/>
          <a:chOff x="0" y="0"/>
          <a:chExt cx="0" cy="0"/>
        </a:xfrm>
      </p:grpSpPr>
      <p:sp>
        <p:nvSpPr>
          <p:cNvPr id="790" name="Shape 7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91" name="Shape 7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85" name="Shape 6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95" name="Shape 69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0" name="Shape 700"/>
        <p:cNvGrpSpPr/>
        <p:nvPr/>
      </p:nvGrpSpPr>
      <p:grpSpPr>
        <a:xfrm>
          <a:off x="0" y="0"/>
          <a:ext cx="0" cy="0"/>
          <a:chOff x="0" y="0"/>
          <a:chExt cx="0" cy="0"/>
        </a:xfrm>
      </p:grpSpPr>
      <p:sp>
        <p:nvSpPr>
          <p:cNvPr id="701" name="Shape 7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2" name="Shape 70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8" name="Shape 708"/>
        <p:cNvGrpSpPr/>
        <p:nvPr/>
      </p:nvGrpSpPr>
      <p:grpSpPr>
        <a:xfrm>
          <a:off x="0" y="0"/>
          <a:ext cx="0" cy="0"/>
          <a:chOff x="0" y="0"/>
          <a:chExt cx="0" cy="0"/>
        </a:xfrm>
      </p:grpSpPr>
      <p:sp>
        <p:nvSpPr>
          <p:cNvPr id="709" name="Shape 70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10" name="Shape 7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0" name="Shape 720"/>
        <p:cNvGrpSpPr/>
        <p:nvPr/>
      </p:nvGrpSpPr>
      <p:grpSpPr>
        <a:xfrm>
          <a:off x="0" y="0"/>
          <a:ext cx="0" cy="0"/>
          <a:chOff x="0" y="0"/>
          <a:chExt cx="0" cy="0"/>
        </a:xfrm>
      </p:grpSpPr>
      <p:sp>
        <p:nvSpPr>
          <p:cNvPr id="721" name="Shape 7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2" name="Shape 72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7" name="Shape 727"/>
        <p:cNvGrpSpPr/>
        <p:nvPr/>
      </p:nvGrpSpPr>
      <p:grpSpPr>
        <a:xfrm>
          <a:off x="0" y="0"/>
          <a:ext cx="0" cy="0"/>
          <a:chOff x="0" y="0"/>
          <a:chExt cx="0" cy="0"/>
        </a:xfrm>
      </p:grpSpPr>
      <p:sp>
        <p:nvSpPr>
          <p:cNvPr id="728" name="Shape 7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9" name="Shape 72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7" name="Shape 737"/>
        <p:cNvGrpSpPr/>
        <p:nvPr/>
      </p:nvGrpSpPr>
      <p:grpSpPr>
        <a:xfrm>
          <a:off x="0" y="0"/>
          <a:ext cx="0" cy="0"/>
          <a:chOff x="0" y="0"/>
          <a:chExt cx="0" cy="0"/>
        </a:xfrm>
      </p:grpSpPr>
      <p:sp>
        <p:nvSpPr>
          <p:cNvPr id="738" name="Shape 7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9" name="Shape 73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4" name="Shape 744"/>
        <p:cNvGrpSpPr/>
        <p:nvPr/>
      </p:nvGrpSpPr>
      <p:grpSpPr>
        <a:xfrm>
          <a:off x="0" y="0"/>
          <a:ext cx="0" cy="0"/>
          <a:chOff x="0" y="0"/>
          <a:chExt cx="0" cy="0"/>
        </a:xfrm>
      </p:grpSpPr>
      <p:sp>
        <p:nvSpPr>
          <p:cNvPr id="745" name="Shape 74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46" name="Shape 74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747" name="Shape 74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None/>
            </a:pPr>
            <a:r>
              <a:rPr lang="ru"/>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856"/>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0" name="Shape 10"/>
          <p:cNvSpPr txBox="1"/>
          <p:nvPr>
            <p:ph idx="1" type="subTitle"/>
          </p:nvPr>
        </p:nvSpPr>
        <p:spPr>
          <a:xfrm>
            <a:off x="685800" y="2840053"/>
            <a:ext cx="7772400" cy="784737"/>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spTree>
      <p:nvGrpSpPr>
        <p:cNvPr id="50" name="Shape 50"/>
        <p:cNvGrpSpPr/>
        <p:nvPr/>
      </p:nvGrpSpPr>
      <p:grpSpPr>
        <a:xfrm>
          <a:off x="0" y="0"/>
          <a:ext cx="0" cy="0"/>
          <a:chOff x="0" y="0"/>
          <a:chExt cx="0" cy="0"/>
        </a:xfrm>
      </p:grpSpPr>
      <p:sp>
        <p:nvSpPr>
          <p:cNvPr id="51" name="Shape 51"/>
          <p:cNvSpPr/>
          <p:nvPr/>
        </p:nvSpPr>
        <p:spPr>
          <a:xfrm>
            <a:off x="777239" y="0"/>
            <a:ext cx="7543800" cy="22860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2" name="Shape 52"/>
          <p:cNvSpPr txBox="1"/>
          <p:nvPr>
            <p:ph type="title"/>
          </p:nvPr>
        </p:nvSpPr>
        <p:spPr>
          <a:xfrm>
            <a:off x="762000" y="2457450"/>
            <a:ext cx="7543800" cy="12572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3" name="Shape 53"/>
          <p:cNvSpPr txBox="1"/>
          <p:nvPr>
            <p:ph idx="1" type="body"/>
          </p:nvPr>
        </p:nvSpPr>
        <p:spPr>
          <a:xfrm>
            <a:off x="762000" y="3714750"/>
            <a:ext cx="6858000" cy="685799"/>
          </a:xfrm>
          <a:prstGeom prst="rect">
            <a:avLst/>
          </a:prstGeom>
          <a:noFill/>
          <a:ln>
            <a:noFill/>
          </a:ln>
        </p:spPr>
        <p:txBody>
          <a:bodyPr anchorCtr="0" anchor="t" bIns="91425" lIns="91425" rIns="91425" tIns="91425"/>
          <a:lstStyle>
            <a:lvl1pPr indent="0" lvl="0" marL="0" rtl="0">
              <a:spcBef>
                <a:spcPts val="0"/>
              </a:spcBef>
              <a:buClr>
                <a:schemeClr val="dk2"/>
              </a:buClr>
              <a:buFont typeface="Times New Roman"/>
              <a:buNone/>
              <a:defRPr/>
            </a:lvl1pPr>
            <a:lvl2pPr indent="0" lvl="1" marL="457200" rtl="0">
              <a:spcBef>
                <a:spcPts val="0"/>
              </a:spcBef>
              <a:buClr>
                <a:srgbClr val="888888"/>
              </a:buClr>
              <a:buFont typeface="Times New Roman"/>
              <a:buNone/>
              <a:defRPr/>
            </a:lvl2pPr>
            <a:lvl3pPr indent="0" lvl="2" marL="914400" rtl="0">
              <a:spcBef>
                <a:spcPts val="0"/>
              </a:spcBef>
              <a:buClr>
                <a:srgbClr val="888888"/>
              </a:buClr>
              <a:buFont typeface="Times New Roman"/>
              <a:buNone/>
              <a:defRPr/>
            </a:lvl3pPr>
            <a:lvl4pPr indent="0" lvl="3" marL="1371600" rtl="0">
              <a:spcBef>
                <a:spcPts val="0"/>
              </a:spcBef>
              <a:buClr>
                <a:srgbClr val="888888"/>
              </a:buClr>
              <a:buFont typeface="Times New Roman"/>
              <a:buNone/>
              <a:defRPr/>
            </a:lvl4pPr>
            <a:lvl5pPr indent="0" lvl="4" marL="1828800" rtl="0">
              <a:spcBef>
                <a:spcPts val="0"/>
              </a:spcBef>
              <a:buClr>
                <a:srgbClr val="888888"/>
              </a:buClr>
              <a:buFont typeface="Times New Roman"/>
              <a:buNone/>
              <a:defRPr/>
            </a:lvl5pPr>
            <a:lvl6pPr indent="0" lvl="5" marL="2286000" rtl="0">
              <a:spcBef>
                <a:spcPts val="0"/>
              </a:spcBef>
              <a:buClr>
                <a:srgbClr val="888888"/>
              </a:buClr>
              <a:buFont typeface="Times New Roman"/>
              <a:buNone/>
              <a:defRPr/>
            </a:lvl6pPr>
            <a:lvl7pPr indent="0" lvl="6" marL="2743200" rtl="0">
              <a:spcBef>
                <a:spcPts val="0"/>
              </a:spcBef>
              <a:buClr>
                <a:srgbClr val="888888"/>
              </a:buClr>
              <a:buFont typeface="Times New Roman"/>
              <a:buNone/>
              <a:defRPr/>
            </a:lvl7pPr>
            <a:lvl8pPr indent="0" lvl="7" marL="3200400" rtl="0">
              <a:spcBef>
                <a:spcPts val="0"/>
              </a:spcBef>
              <a:buClr>
                <a:srgbClr val="888888"/>
              </a:buClr>
              <a:buFont typeface="Times New Roman"/>
              <a:buNone/>
              <a:defRPr/>
            </a:lvl8pPr>
            <a:lvl9pPr indent="0" lvl="8" marL="3657600" rtl="0">
              <a:spcBef>
                <a:spcPts val="0"/>
              </a:spcBef>
              <a:buClr>
                <a:srgbClr val="888888"/>
              </a:buClr>
              <a:buFont typeface="Times New Roman"/>
              <a:buNone/>
              <a:defRPr/>
            </a:lvl9pPr>
          </a:lstStyle>
          <a:p/>
        </p:txBody>
      </p:sp>
      <p:sp>
        <p:nvSpPr>
          <p:cNvPr id="54" name="Shape 54"/>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5" name="Shape 55"/>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6" name="Shape 56"/>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57" name="Shape 57"/>
          <p:cNvSpPr/>
          <p:nvPr/>
        </p:nvSpPr>
        <p:spPr>
          <a:xfrm>
            <a:off x="777239" y="4629150"/>
            <a:ext cx="7543800" cy="20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58" name="Shape 58"/>
        <p:cNvGrpSpPr/>
        <p:nvPr/>
      </p:nvGrpSpPr>
      <p:grpSpPr>
        <a:xfrm>
          <a:off x="0" y="0"/>
          <a:ext cx="0" cy="0"/>
          <a:chOff x="0" y="0"/>
          <a:chExt cx="0" cy="0"/>
        </a:xfrm>
      </p:grpSpPr>
      <p:sp>
        <p:nvSpPr>
          <p:cNvPr id="59" name="Shape 59"/>
          <p:cNvSpPr txBox="1"/>
          <p:nvPr>
            <p:ph type="title"/>
          </p:nvPr>
        </p:nvSpPr>
        <p:spPr>
          <a:xfrm>
            <a:off x="762000" y="3429000"/>
            <a:ext cx="6781800" cy="1200299"/>
          </a:xfrm>
          <a:prstGeom prst="rect">
            <a:avLst/>
          </a:prstGeom>
          <a:noFill/>
          <a:ln>
            <a:noFill/>
          </a:ln>
        </p:spPr>
        <p:txBody>
          <a:bodyPr anchorCtr="0" anchor="b" bIns="91425" lIns="91425" rIns="91425" tIns="91425"/>
          <a:lstStyle>
            <a:lvl1pPr lvl="0" rtl="0" algn="l">
              <a:spcBef>
                <a:spcPts val="0"/>
              </a:spcBef>
              <a:buClr>
                <a:srgbClr val="262626"/>
              </a:buClr>
              <a:buFont typeface="Impact"/>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0" name="Shape 60"/>
          <p:cNvSpPr txBox="1"/>
          <p:nvPr>
            <p:ph idx="1" type="body"/>
          </p:nvPr>
        </p:nvSpPr>
        <p:spPr>
          <a:xfrm>
            <a:off x="762000" y="457200"/>
            <a:ext cx="3657600" cy="28257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1" name="Shape 61"/>
          <p:cNvSpPr txBox="1"/>
          <p:nvPr>
            <p:ph idx="2" type="body"/>
          </p:nvPr>
        </p:nvSpPr>
        <p:spPr>
          <a:xfrm>
            <a:off x="4648200" y="457200"/>
            <a:ext cx="3657600" cy="28257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 name="Shape 62"/>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3" name="Shape 63"/>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4" name="Shape 64"/>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65" name="Shape 65"/>
        <p:cNvGrpSpPr/>
        <p:nvPr/>
      </p:nvGrpSpPr>
      <p:grpSpPr>
        <a:xfrm>
          <a:off x="0" y="0"/>
          <a:ext cx="0" cy="0"/>
          <a:chOff x="0" y="0"/>
          <a:chExt cx="0" cy="0"/>
        </a:xfrm>
      </p:grpSpPr>
      <p:sp>
        <p:nvSpPr>
          <p:cNvPr id="66" name="Shape 66"/>
          <p:cNvSpPr txBox="1"/>
          <p:nvPr>
            <p:ph type="title"/>
          </p:nvPr>
        </p:nvSpPr>
        <p:spPr>
          <a:xfrm>
            <a:off x="762000" y="3429000"/>
            <a:ext cx="6781800" cy="1200299"/>
          </a:xfrm>
          <a:prstGeom prst="rect">
            <a:avLst/>
          </a:prstGeom>
          <a:noFill/>
          <a:ln>
            <a:noFill/>
          </a:ln>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 type="body"/>
          </p:nvPr>
        </p:nvSpPr>
        <p:spPr>
          <a:xfrm>
            <a:off x="758952" y="457200"/>
            <a:ext cx="3657600" cy="479999"/>
          </a:xfrm>
          <a:prstGeom prst="rect">
            <a:avLst/>
          </a:prstGeom>
          <a:noFill/>
          <a:ln>
            <a:noFill/>
          </a:ln>
        </p:spPr>
        <p:txBody>
          <a:bodyPr anchorCtr="0" anchor="b" bIns="91425" lIns="91425" rIns="91425" tIns="91425"/>
          <a:lstStyle>
            <a:lvl1pPr indent="0" lvl="0" marL="0" rtl="0">
              <a:spcBef>
                <a:spcPts val="0"/>
              </a:spcBef>
              <a:buFont typeface="Impact"/>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68" name="Shape 68"/>
          <p:cNvSpPr txBox="1"/>
          <p:nvPr>
            <p:ph idx="2" type="body"/>
          </p:nvPr>
        </p:nvSpPr>
        <p:spPr>
          <a:xfrm>
            <a:off x="758952" y="996947"/>
            <a:ext cx="3657600" cy="22860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9" name="Shape 69"/>
          <p:cNvSpPr txBox="1"/>
          <p:nvPr>
            <p:ph idx="3" type="body"/>
          </p:nvPr>
        </p:nvSpPr>
        <p:spPr>
          <a:xfrm>
            <a:off x="4645151" y="457200"/>
            <a:ext cx="3657600" cy="479999"/>
          </a:xfrm>
          <a:prstGeom prst="rect">
            <a:avLst/>
          </a:prstGeom>
          <a:noFill/>
          <a:ln>
            <a:noFill/>
          </a:ln>
        </p:spPr>
        <p:txBody>
          <a:bodyPr anchorCtr="0" anchor="b" bIns="91425" lIns="91425" rIns="91425" tIns="91425"/>
          <a:lstStyle>
            <a:lvl1pPr indent="0" lvl="0" marL="0" rtl="0">
              <a:spcBef>
                <a:spcPts val="0"/>
              </a:spcBef>
              <a:buFont typeface="Impact"/>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70" name="Shape 70"/>
          <p:cNvSpPr txBox="1"/>
          <p:nvPr>
            <p:ph idx="4" type="body"/>
          </p:nvPr>
        </p:nvSpPr>
        <p:spPr>
          <a:xfrm>
            <a:off x="4645151" y="996947"/>
            <a:ext cx="3657600" cy="22860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1" name="Shape 71"/>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2" name="Shape 72"/>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3" name="Shape 73"/>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74" name="Shape 74"/>
          <p:cNvCxnSpPr/>
          <p:nvPr/>
        </p:nvCxnSpPr>
        <p:spPr>
          <a:xfrm>
            <a:off x="758952" y="937021"/>
            <a:ext cx="3657600" cy="1199"/>
          </a:xfrm>
          <a:prstGeom prst="straightConnector1">
            <a:avLst/>
          </a:prstGeom>
          <a:noFill/>
          <a:ln cap="flat" cmpd="sng" w="15875">
            <a:solidFill>
              <a:schemeClr val="accent1"/>
            </a:solidFill>
            <a:prstDash val="solid"/>
            <a:round/>
            <a:headEnd len="med" w="med" type="none"/>
            <a:tailEnd len="med" w="med" type="none"/>
          </a:ln>
        </p:spPr>
      </p:cxnSp>
      <p:cxnSp>
        <p:nvCxnSpPr>
          <p:cNvPr id="75" name="Shape 75"/>
          <p:cNvCxnSpPr/>
          <p:nvPr/>
        </p:nvCxnSpPr>
        <p:spPr>
          <a:xfrm>
            <a:off x="4645151" y="937021"/>
            <a:ext cx="3657600" cy="1199"/>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76" name="Shape 76"/>
        <p:cNvGrpSpPr/>
        <p:nvPr/>
      </p:nvGrpSpPr>
      <p:grpSpPr>
        <a:xfrm>
          <a:off x="0" y="0"/>
          <a:ext cx="0" cy="0"/>
          <a:chOff x="0" y="0"/>
          <a:chExt cx="0" cy="0"/>
        </a:xfrm>
      </p:grpSpPr>
      <p:sp>
        <p:nvSpPr>
          <p:cNvPr id="77" name="Shape 77"/>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8" name="Shape 78"/>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9" name="Shape 79"/>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80" name="Shape 80"/>
        <p:cNvGrpSpPr/>
        <p:nvPr/>
      </p:nvGrpSpPr>
      <p:grpSpPr>
        <a:xfrm>
          <a:off x="0" y="0"/>
          <a:ext cx="0" cy="0"/>
          <a:chOff x="0" y="0"/>
          <a:chExt cx="0" cy="0"/>
        </a:xfrm>
      </p:grpSpPr>
      <p:sp>
        <p:nvSpPr>
          <p:cNvPr id="81" name="Shape 81"/>
          <p:cNvSpPr txBox="1"/>
          <p:nvPr>
            <p:ph type="title"/>
          </p:nvPr>
        </p:nvSpPr>
        <p:spPr>
          <a:xfrm>
            <a:off x="762000" y="3429000"/>
            <a:ext cx="6784800" cy="12002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2" name="Shape 82"/>
          <p:cNvSpPr txBox="1"/>
          <p:nvPr>
            <p:ph idx="1" type="body"/>
          </p:nvPr>
        </p:nvSpPr>
        <p:spPr>
          <a:xfrm>
            <a:off x="3710866" y="342900"/>
            <a:ext cx="4594799" cy="30860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3" name="Shape 83"/>
          <p:cNvSpPr txBox="1"/>
          <p:nvPr>
            <p:ph idx="2" type="body"/>
          </p:nvPr>
        </p:nvSpPr>
        <p:spPr>
          <a:xfrm>
            <a:off x="762000" y="342900"/>
            <a:ext cx="2673600" cy="3086099"/>
          </a:xfrm>
          <a:prstGeom prst="rect">
            <a:avLst/>
          </a:prstGeom>
          <a:noFill/>
          <a:ln>
            <a:noFill/>
          </a:ln>
        </p:spPr>
        <p:txBody>
          <a:bodyPr anchorCtr="0" anchor="ctr" bIns="91425" lIns="91425" rIns="91425" tIns="91425"/>
          <a:lstStyle>
            <a:lvl1pPr indent="0" lvl="0" marL="0" rtl="0">
              <a:spcBef>
                <a:spcPts val="0"/>
              </a:spcBef>
              <a:buClr>
                <a:schemeClr val="dk2"/>
              </a:buClr>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84" name="Shape 84"/>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5" name="Shape 85"/>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6" name="Shape 86"/>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87" name="Shape 87"/>
          <p:cNvCxnSpPr/>
          <p:nvPr/>
        </p:nvCxnSpPr>
        <p:spPr>
          <a:xfrm rot="5400000">
            <a:off x="2153487" y="1885795"/>
            <a:ext cx="2857499" cy="1500"/>
          </a:xfrm>
          <a:prstGeom prst="straightConnector1">
            <a:avLst/>
          </a:prstGeom>
          <a:noFill/>
          <a:ln cap="flat" cmpd="sng" w="15875">
            <a:solidFill>
              <a:srgbClr val="979797"/>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88" name="Shape 88"/>
        <p:cNvGrpSpPr/>
        <p:nvPr/>
      </p:nvGrpSpPr>
      <p:grpSpPr>
        <a:xfrm>
          <a:off x="0" y="0"/>
          <a:ext cx="0" cy="0"/>
          <a:chOff x="0" y="0"/>
          <a:chExt cx="0" cy="0"/>
        </a:xfrm>
      </p:grpSpPr>
      <p:sp>
        <p:nvSpPr>
          <p:cNvPr id="89" name="Shape 89"/>
          <p:cNvSpPr txBox="1"/>
          <p:nvPr>
            <p:ph type="title"/>
          </p:nvPr>
        </p:nvSpPr>
        <p:spPr>
          <a:xfrm>
            <a:off x="758952" y="3429000"/>
            <a:ext cx="6784800" cy="12002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0" name="Shape 90"/>
          <p:cNvSpPr/>
          <p:nvPr>
            <p:ph idx="2" type="pic"/>
          </p:nvPr>
        </p:nvSpPr>
        <p:spPr>
          <a:xfrm>
            <a:off x="777239" y="342900"/>
            <a:ext cx="7543800" cy="2171700"/>
          </a:xfrm>
          <a:prstGeom prst="rect">
            <a:avLst/>
          </a:prstGeom>
          <a:noFill/>
          <a:ln cap="flat" cmpd="sng" w="9525">
            <a:solidFill>
              <a:schemeClr val="dk2"/>
            </a:solidFill>
            <a:prstDash val="solid"/>
            <a:round/>
            <a:headEnd len="med" w="med" type="none"/>
            <a:tailEnd len="med" w="med" type="none"/>
          </a:ln>
        </p:spPr>
      </p:sp>
      <p:sp>
        <p:nvSpPr>
          <p:cNvPr id="91" name="Shape 91"/>
          <p:cNvSpPr txBox="1"/>
          <p:nvPr>
            <p:ph idx="1" type="body"/>
          </p:nvPr>
        </p:nvSpPr>
        <p:spPr>
          <a:xfrm>
            <a:off x="850391" y="2628900"/>
            <a:ext cx="7391399" cy="603599"/>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92" name="Shape 92"/>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3" name="Shape 93"/>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4" name="Shape 94"/>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95" name="Shape 95"/>
        <p:cNvGrpSpPr/>
        <p:nvPr/>
      </p:nvGrpSpPr>
      <p:grpSpPr>
        <a:xfrm>
          <a:off x="0" y="0"/>
          <a:ext cx="0" cy="0"/>
          <a:chOff x="0" y="0"/>
          <a:chExt cx="0" cy="0"/>
        </a:xfrm>
      </p:grpSpPr>
      <p:sp>
        <p:nvSpPr>
          <p:cNvPr id="96" name="Shape 96"/>
          <p:cNvSpPr txBox="1"/>
          <p:nvPr>
            <p:ph type="title"/>
          </p:nvPr>
        </p:nvSpPr>
        <p:spPr>
          <a:xfrm>
            <a:off x="762000" y="3429000"/>
            <a:ext cx="6781800" cy="1200299"/>
          </a:xfrm>
          <a:prstGeom prst="rect">
            <a:avLst/>
          </a:prstGeom>
          <a:noFill/>
          <a:ln>
            <a:noFill/>
          </a:ln>
        </p:spPr>
        <p:txBody>
          <a:bodyPr anchorCtr="0" anchor="b" bIns="91425" lIns="91425" rIns="91425" tIns="91425"/>
          <a:lstStyle>
            <a:lvl1pPr lvl="0" rtl="0" algn="l">
              <a:spcBef>
                <a:spcPts val="0"/>
              </a:spcBef>
              <a:buClr>
                <a:srgbClr val="262626"/>
              </a:buClr>
              <a:buFont typeface="Impact"/>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7" name="Shape 97"/>
          <p:cNvSpPr txBox="1"/>
          <p:nvPr>
            <p:ph idx="1" type="body"/>
          </p:nvPr>
        </p:nvSpPr>
        <p:spPr>
          <a:xfrm rot="5400000">
            <a:off x="3076499" y="-1647750"/>
            <a:ext cx="2914799" cy="7239000"/>
          </a:xfrm>
          <a:prstGeom prst="rect">
            <a:avLst/>
          </a:prstGeom>
          <a:noFill/>
          <a:ln>
            <a:noFill/>
          </a:ln>
        </p:spPr>
        <p:txBody>
          <a:bodyPr anchorCtr="0" anchor="t" bIns="91425" lIns="91425" rIns="91425" tIns="91425"/>
          <a:lstStyle>
            <a:lvl1pPr indent="-121920" lvl="0" marL="274320" rtl="0" algn="l">
              <a:spcBef>
                <a:spcPts val="480"/>
              </a:spcBef>
              <a:buClr>
                <a:schemeClr val="accent1"/>
              </a:buClr>
              <a:buFont typeface="Arial"/>
              <a:buChar char="•"/>
              <a:defRPr/>
            </a:lvl1pPr>
            <a:lvl2pPr indent="-137159" lvl="1" marL="594360" rtl="0" algn="l">
              <a:spcBef>
                <a:spcPts val="440"/>
              </a:spcBef>
              <a:buClr>
                <a:schemeClr val="accent1"/>
              </a:buClr>
              <a:buFont typeface="Arial"/>
              <a:buChar char="•"/>
              <a:defRPr/>
            </a:lvl2pPr>
            <a:lvl3pPr indent="-106680" lvl="2" marL="868680" rtl="0" algn="l">
              <a:spcBef>
                <a:spcPts val="400"/>
              </a:spcBef>
              <a:buClr>
                <a:schemeClr val="accent1"/>
              </a:buClr>
              <a:buFont typeface="Arial"/>
              <a:buChar char="•"/>
              <a:defRPr/>
            </a:lvl3pPr>
            <a:lvl4pPr indent="-114300" lvl="3" marL="1143000" rtl="0" algn="l">
              <a:spcBef>
                <a:spcPts val="360"/>
              </a:spcBef>
              <a:buClr>
                <a:schemeClr val="accent1"/>
              </a:buClr>
              <a:buFont typeface="Arial"/>
              <a:buChar char="•"/>
              <a:defRPr/>
            </a:lvl4pPr>
            <a:lvl5pPr indent="-114300" lvl="4" marL="1371600" rtl="0" algn="l">
              <a:spcBef>
                <a:spcPts val="360"/>
              </a:spcBef>
              <a:buClr>
                <a:schemeClr val="accent1"/>
              </a:buClr>
              <a:buFont typeface="Arial"/>
              <a:buChar char="•"/>
              <a:defRPr/>
            </a:lvl5pPr>
            <a:lvl6pPr indent="-134620" lvl="5" marL="1645920" rtl="0" algn="l">
              <a:spcBef>
                <a:spcPts val="320"/>
              </a:spcBef>
              <a:buClr>
                <a:schemeClr val="accent1"/>
              </a:buClr>
              <a:buFont typeface="Arial"/>
              <a:buChar char="•"/>
              <a:defRPr/>
            </a:lvl6pPr>
            <a:lvl7pPr indent="-136651" lvl="6" marL="1901951" rtl="0" algn="l">
              <a:spcBef>
                <a:spcPts val="320"/>
              </a:spcBef>
              <a:buClr>
                <a:schemeClr val="accent1"/>
              </a:buClr>
              <a:buFont typeface="Arial"/>
              <a:buChar char="•"/>
              <a:defRPr/>
            </a:lvl7pPr>
            <a:lvl8pPr indent="-137160" lvl="7" marL="2194560" rtl="0" algn="l">
              <a:spcBef>
                <a:spcPts val="320"/>
              </a:spcBef>
              <a:buClr>
                <a:schemeClr val="accent1"/>
              </a:buClr>
              <a:buFont typeface="Arial"/>
              <a:buChar char="•"/>
              <a:defRPr/>
            </a:lvl8pPr>
            <a:lvl9pPr indent="-132079" lvl="8" marL="2468880" rtl="0" algn="l">
              <a:spcBef>
                <a:spcPts val="320"/>
              </a:spcBef>
              <a:buClr>
                <a:schemeClr val="accent1"/>
              </a:buClr>
              <a:buFont typeface="Arial"/>
              <a:buChar char="•"/>
              <a:defRPr/>
            </a:lvl9pPr>
          </a:lstStyle>
          <a:p/>
        </p:txBody>
      </p:sp>
      <p:sp>
        <p:nvSpPr>
          <p:cNvPr id="98" name="Shape 98"/>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9" name="Shape 99"/>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0" name="Shape 100"/>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101" name="Shape 101"/>
        <p:cNvGrpSpPr/>
        <p:nvPr/>
      </p:nvGrpSpPr>
      <p:grpSpPr>
        <a:xfrm>
          <a:off x="0" y="0"/>
          <a:ext cx="0" cy="0"/>
          <a:chOff x="0" y="0"/>
          <a:chExt cx="0" cy="0"/>
        </a:xfrm>
      </p:grpSpPr>
      <p:sp>
        <p:nvSpPr>
          <p:cNvPr id="102" name="Shape 102"/>
          <p:cNvSpPr txBox="1"/>
          <p:nvPr>
            <p:ph type="title"/>
          </p:nvPr>
        </p:nvSpPr>
        <p:spPr>
          <a:xfrm rot="5400000">
            <a:off x="-352349" y="1628700"/>
            <a:ext cx="4057499" cy="1828800"/>
          </a:xfrm>
          <a:prstGeom prst="rect">
            <a:avLst/>
          </a:prstGeom>
          <a:noFill/>
          <a:ln>
            <a:noFill/>
          </a:ln>
        </p:spPr>
        <p:txBody>
          <a:bodyPr anchorCtr="0" anchor="b" bIns="91425" lIns="91425" rIns="91425" tIns="91425"/>
          <a:lstStyle>
            <a:lvl1pPr lvl="0" rtl="0" algn="l">
              <a:spcBef>
                <a:spcPts val="0"/>
              </a:spcBef>
              <a:buClr>
                <a:srgbClr val="262626"/>
              </a:buClr>
              <a:buFont typeface="Impact"/>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3" name="Shape 103"/>
          <p:cNvSpPr txBox="1"/>
          <p:nvPr>
            <p:ph idx="1" type="body"/>
          </p:nvPr>
        </p:nvSpPr>
        <p:spPr>
          <a:xfrm rot="5400000">
            <a:off x="3619500" y="-514349"/>
            <a:ext cx="3657600" cy="5714999"/>
          </a:xfrm>
          <a:prstGeom prst="rect">
            <a:avLst/>
          </a:prstGeom>
          <a:noFill/>
          <a:ln>
            <a:noFill/>
          </a:ln>
        </p:spPr>
        <p:txBody>
          <a:bodyPr anchorCtr="0" anchor="t" bIns="91425" lIns="91425" rIns="91425" tIns="91425"/>
          <a:lstStyle>
            <a:lvl1pPr indent="-121920" lvl="0" marL="274320" rtl="0" algn="l">
              <a:spcBef>
                <a:spcPts val="480"/>
              </a:spcBef>
              <a:buClr>
                <a:schemeClr val="accent1"/>
              </a:buClr>
              <a:buFont typeface="Arial"/>
              <a:buChar char="•"/>
              <a:defRPr/>
            </a:lvl1pPr>
            <a:lvl2pPr indent="-137159" lvl="1" marL="594360" rtl="0" algn="l">
              <a:spcBef>
                <a:spcPts val="440"/>
              </a:spcBef>
              <a:buClr>
                <a:schemeClr val="accent1"/>
              </a:buClr>
              <a:buFont typeface="Arial"/>
              <a:buChar char="•"/>
              <a:defRPr/>
            </a:lvl2pPr>
            <a:lvl3pPr indent="-106680" lvl="2" marL="868680" rtl="0" algn="l">
              <a:spcBef>
                <a:spcPts val="400"/>
              </a:spcBef>
              <a:buClr>
                <a:schemeClr val="accent1"/>
              </a:buClr>
              <a:buFont typeface="Arial"/>
              <a:buChar char="•"/>
              <a:defRPr/>
            </a:lvl3pPr>
            <a:lvl4pPr indent="-114300" lvl="3" marL="1143000" rtl="0" algn="l">
              <a:spcBef>
                <a:spcPts val="360"/>
              </a:spcBef>
              <a:buClr>
                <a:schemeClr val="accent1"/>
              </a:buClr>
              <a:buFont typeface="Arial"/>
              <a:buChar char="•"/>
              <a:defRPr/>
            </a:lvl4pPr>
            <a:lvl5pPr indent="-114300" lvl="4" marL="1371600" rtl="0" algn="l">
              <a:spcBef>
                <a:spcPts val="360"/>
              </a:spcBef>
              <a:buClr>
                <a:schemeClr val="accent1"/>
              </a:buClr>
              <a:buFont typeface="Arial"/>
              <a:buChar char="•"/>
              <a:defRPr/>
            </a:lvl5pPr>
            <a:lvl6pPr indent="-134620" lvl="5" marL="1645920" rtl="0" algn="l">
              <a:spcBef>
                <a:spcPts val="320"/>
              </a:spcBef>
              <a:buClr>
                <a:schemeClr val="accent1"/>
              </a:buClr>
              <a:buFont typeface="Arial"/>
              <a:buChar char="•"/>
              <a:defRPr/>
            </a:lvl6pPr>
            <a:lvl7pPr indent="-136651" lvl="6" marL="1901951" rtl="0" algn="l">
              <a:spcBef>
                <a:spcPts val="320"/>
              </a:spcBef>
              <a:buClr>
                <a:schemeClr val="accent1"/>
              </a:buClr>
              <a:buFont typeface="Arial"/>
              <a:buChar char="•"/>
              <a:defRPr/>
            </a:lvl7pPr>
            <a:lvl8pPr indent="-137160" lvl="7" marL="2194560" rtl="0" algn="l">
              <a:spcBef>
                <a:spcPts val="320"/>
              </a:spcBef>
              <a:buClr>
                <a:schemeClr val="accent1"/>
              </a:buClr>
              <a:buFont typeface="Arial"/>
              <a:buChar char="•"/>
              <a:defRPr/>
            </a:lvl8pPr>
            <a:lvl9pPr indent="-132079" lvl="8" marL="2468880" rtl="0" algn="l">
              <a:spcBef>
                <a:spcPts val="320"/>
              </a:spcBef>
              <a:buClr>
                <a:schemeClr val="accent1"/>
              </a:buClr>
              <a:buFont typeface="Arial"/>
              <a:buChar char="•"/>
              <a:defRPr/>
            </a:lvl9pPr>
          </a:lstStyle>
          <a:p/>
        </p:txBody>
      </p:sp>
      <p:sp>
        <p:nvSpPr>
          <p:cNvPr id="104" name="Shape 104"/>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5" name="Shape 105"/>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6" name="Shape 106"/>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117" name="Shape 117"/>
        <p:cNvGrpSpPr/>
        <p:nvPr/>
      </p:nvGrpSpPr>
      <p:grpSpPr>
        <a:xfrm>
          <a:off x="0" y="0"/>
          <a:ext cx="0" cy="0"/>
          <a:chOff x="0" y="0"/>
          <a:chExt cx="0" cy="0"/>
        </a:xfrm>
      </p:grpSpPr>
      <p:sp>
        <p:nvSpPr>
          <p:cNvPr id="118" name="Shape 118"/>
          <p:cNvSpPr txBox="1"/>
          <p:nvPr>
            <p:ph type="ctrTitle"/>
          </p:nvPr>
        </p:nvSpPr>
        <p:spPr>
          <a:xfrm>
            <a:off x="3366867" y="400050"/>
            <a:ext cx="5105399" cy="2151300"/>
          </a:xfrm>
          <a:prstGeom prst="rect">
            <a:avLst/>
          </a:prstGeom>
          <a:noFill/>
          <a:ln>
            <a:noFill/>
          </a:ln>
        </p:spPr>
        <p:txBody>
          <a:bodyPr anchorCtr="0" anchor="b" bIns="91425" lIns="91425" rIns="91425" tIns="91425"/>
          <a:lstStyle>
            <a:lvl1pPr indent="0" lvl="0" marL="0" marR="0" rtl="0" algn="r">
              <a:spcBef>
                <a:spcPts val="0"/>
              </a:spcBef>
              <a:buClr>
                <a:srgbClr val="F0FAFD"/>
              </a:buClr>
              <a:buFont typeface="Trebuchet MS"/>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19" name="Shape 119"/>
          <p:cNvSpPr txBox="1"/>
          <p:nvPr>
            <p:ph idx="1" type="subTitle"/>
          </p:nvPr>
        </p:nvSpPr>
        <p:spPr>
          <a:xfrm>
            <a:off x="3354442" y="2654898"/>
            <a:ext cx="5114700" cy="825899"/>
          </a:xfrm>
          <a:prstGeom prst="rect">
            <a:avLst/>
          </a:prstGeom>
          <a:noFill/>
          <a:ln>
            <a:noFill/>
          </a:ln>
        </p:spPr>
        <p:txBody>
          <a:bodyPr anchorCtr="0" anchor="t" bIns="91425" lIns="91425" rIns="91425" tIns="91425"/>
          <a:lstStyle>
            <a:lvl1pPr indent="0" lvl="0" marL="0" marR="0" rtl="0" algn="r">
              <a:spcBef>
                <a:spcPts val="600"/>
              </a:spcBef>
              <a:buClr>
                <a:schemeClr val="dk2"/>
              </a:buClr>
              <a:buFont typeface="Noto Symbol"/>
              <a:buNone/>
              <a:defRPr/>
            </a:lvl1pPr>
            <a:lvl2pPr indent="0" lvl="1" marL="457200" marR="0" rtl="0" algn="ctr">
              <a:spcBef>
                <a:spcPts val="500"/>
              </a:spcBef>
              <a:buClr>
                <a:schemeClr val="accent4"/>
              </a:buClr>
              <a:buFont typeface="Noto Symbol"/>
              <a:buNone/>
              <a:defRPr/>
            </a:lvl2pPr>
            <a:lvl3pPr indent="0" lvl="2" marL="914400" marR="0" rtl="0" algn="ctr">
              <a:spcBef>
                <a:spcPts val="400"/>
              </a:spcBef>
              <a:buClr>
                <a:schemeClr val="accent4"/>
              </a:buClr>
              <a:buFont typeface="Noto Symbol"/>
              <a:buNone/>
              <a:defRPr/>
            </a:lvl3pPr>
            <a:lvl4pPr indent="0" lvl="3" marL="1371600" marR="0" rtl="0" algn="ctr">
              <a:spcBef>
                <a:spcPts val="400"/>
              </a:spcBef>
              <a:buClr>
                <a:schemeClr val="accent4"/>
              </a:buClr>
              <a:buFont typeface="Noto Symbol"/>
              <a:buNone/>
              <a:defRPr/>
            </a:lvl4pPr>
            <a:lvl5pPr indent="0" lvl="4" marL="1828800" marR="0" rtl="0" algn="ctr">
              <a:spcBef>
                <a:spcPts val="400"/>
              </a:spcBef>
              <a:buClr>
                <a:schemeClr val="accent4"/>
              </a:buClr>
              <a:buFont typeface="Noto Symbol"/>
              <a:buNone/>
              <a:defRPr/>
            </a:lvl5pPr>
            <a:lvl6pPr indent="0" lvl="5" marL="2286000" marR="0" rtl="0" algn="ctr">
              <a:spcBef>
                <a:spcPts val="400"/>
              </a:spcBef>
              <a:buClr>
                <a:schemeClr val="accent4"/>
              </a:buClr>
              <a:buFont typeface="Noto Symbol"/>
              <a:buNone/>
              <a:defRPr/>
            </a:lvl6pPr>
            <a:lvl7pPr indent="0" lvl="6" marL="2743200" marR="0" rtl="0" algn="ctr">
              <a:spcBef>
                <a:spcPts val="320"/>
              </a:spcBef>
              <a:buClr>
                <a:schemeClr val="accent4"/>
              </a:buClr>
              <a:buFont typeface="Noto Symbol"/>
              <a:buNone/>
              <a:defRPr/>
            </a:lvl7pPr>
            <a:lvl8pPr indent="0" lvl="7" marL="3200400" marR="0" rtl="0" algn="ctr">
              <a:spcBef>
                <a:spcPts val="300"/>
              </a:spcBef>
              <a:buClr>
                <a:schemeClr val="accent4"/>
              </a:buClr>
              <a:buFont typeface="Trebuchet MS"/>
              <a:buNone/>
              <a:defRPr/>
            </a:lvl8pPr>
            <a:lvl9pPr indent="0" lvl="8" marL="3657600" marR="0" rtl="0" algn="ctr">
              <a:spcBef>
                <a:spcPts val="280"/>
              </a:spcBef>
              <a:buClr>
                <a:schemeClr val="accent4"/>
              </a:buClr>
              <a:buFont typeface="Noto Symbol"/>
              <a:buNone/>
              <a:defRPr/>
            </a:lvl9pPr>
          </a:lstStyle>
          <a:p/>
        </p:txBody>
      </p:sp>
      <p:sp>
        <p:nvSpPr>
          <p:cNvPr id="120" name="Shape 120"/>
          <p:cNvSpPr txBox="1"/>
          <p:nvPr>
            <p:ph idx="10" type="dt"/>
          </p:nvPr>
        </p:nvSpPr>
        <p:spPr>
          <a:xfrm>
            <a:off x="5870575" y="4918471"/>
            <a:ext cx="2003400" cy="170400"/>
          </a:xfrm>
          <a:prstGeom prst="rect">
            <a:avLst/>
          </a:prstGeom>
          <a:noFill/>
          <a:ln>
            <a:noFill/>
          </a:ln>
        </p:spPr>
        <p:txBody>
          <a:bodyPr anchorCtr="0" anchor="b" bIns="91425" lIns="91425" rIns="91425" tIns="91425"/>
          <a:lstStyle>
            <a:lvl1pPr indent="0" lvl="0" marL="0" marR="0" rtl="0" algn="l">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21" name="Shape 121"/>
          <p:cNvSpPr txBox="1"/>
          <p:nvPr>
            <p:ph idx="11" type="ftr"/>
          </p:nvPr>
        </p:nvSpPr>
        <p:spPr>
          <a:xfrm>
            <a:off x="2819400" y="4918471"/>
            <a:ext cx="2927399" cy="1715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22" name="Shape 122"/>
          <p:cNvSpPr txBox="1"/>
          <p:nvPr>
            <p:ph idx="12" type="sldNum"/>
          </p:nvPr>
        </p:nvSpPr>
        <p:spPr>
          <a:xfrm>
            <a:off x="7880350" y="4917281"/>
            <a:ext cx="588899" cy="1715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134" name="Shape 134"/>
        <p:cNvGrpSpPr/>
        <p:nvPr/>
      </p:nvGrpSpPr>
      <p:grpSpPr>
        <a:xfrm>
          <a:off x="0" y="0"/>
          <a:ext cx="0" cy="0"/>
          <a:chOff x="0" y="0"/>
          <a:chExt cx="0" cy="0"/>
        </a:xfrm>
      </p:grpSpPr>
      <p:grpSp>
        <p:nvGrpSpPr>
          <p:cNvPr id="135" name="Shape 135"/>
          <p:cNvGrpSpPr/>
          <p:nvPr/>
        </p:nvGrpSpPr>
        <p:grpSpPr>
          <a:xfrm>
            <a:off x="0" y="0"/>
            <a:ext cx="9144568" cy="5143500"/>
            <a:chOff x="0" y="0"/>
            <a:chExt cx="9144568" cy="6858000"/>
          </a:xfrm>
        </p:grpSpPr>
        <p:pic>
          <p:nvPicPr>
            <p:cNvPr descr="SD-PanelTitle-R1.png" id="136" name="Shape 13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37" name="Shape 137"/>
            <p:cNvSpPr/>
            <p:nvPr/>
          </p:nvSpPr>
          <p:spPr>
            <a:xfrm>
              <a:off x="1515532" y="1520421"/>
              <a:ext cx="6112800" cy="3818399"/>
            </a:xfrm>
            <a:prstGeom prst="rect">
              <a:avLst/>
            </a:prstGeom>
            <a:noFill/>
            <a:ln cap="flat" cmpd="sng" w="15875">
              <a:solidFill>
                <a:schemeClr val="accen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HDRibbonTitle-UniformTrim.png" id="138" name="Shape 138"/>
            <p:cNvPicPr preferRelativeResize="0"/>
            <p:nvPr/>
          </p:nvPicPr>
          <p:blipFill rotWithShape="1">
            <a:blip r:embed="rId3">
              <a:alphaModFix/>
            </a:blip>
            <a:srcRect b="0" l="0" r="47957" t="0"/>
            <a:stretch/>
          </p:blipFill>
          <p:spPr>
            <a:xfrm>
              <a:off x="0" y="3128433"/>
              <a:ext cx="1664100" cy="612599"/>
            </a:xfrm>
            <a:prstGeom prst="rect">
              <a:avLst/>
            </a:prstGeom>
            <a:noFill/>
            <a:ln>
              <a:noFill/>
            </a:ln>
          </p:spPr>
        </p:pic>
        <p:pic>
          <p:nvPicPr>
            <p:cNvPr descr="HDRibbonTitle-UniformTrim.png" id="139" name="Shape 139"/>
            <p:cNvPicPr preferRelativeResize="0"/>
            <p:nvPr/>
          </p:nvPicPr>
          <p:blipFill rotWithShape="1">
            <a:blip r:embed="rId3">
              <a:alphaModFix/>
            </a:blip>
            <a:srcRect b="0" l="0" r="47957" t="0"/>
            <a:stretch/>
          </p:blipFill>
          <p:spPr>
            <a:xfrm>
              <a:off x="7480468" y="3128433"/>
              <a:ext cx="1664100" cy="612599"/>
            </a:xfrm>
            <a:prstGeom prst="rect">
              <a:avLst/>
            </a:prstGeom>
            <a:noFill/>
            <a:ln>
              <a:noFill/>
            </a:ln>
          </p:spPr>
        </p:pic>
      </p:grpSp>
      <p:sp>
        <p:nvSpPr>
          <p:cNvPr id="140" name="Shape 140"/>
          <p:cNvSpPr txBox="1"/>
          <p:nvPr>
            <p:ph type="ctrTitle"/>
          </p:nvPr>
        </p:nvSpPr>
        <p:spPr>
          <a:xfrm>
            <a:off x="1921933" y="1358897"/>
            <a:ext cx="5308800" cy="1136699"/>
          </a:xfrm>
          <a:prstGeom prst="rect">
            <a:avLst/>
          </a:prstGeom>
          <a:noFill/>
          <a:ln>
            <a:noFill/>
          </a:ln>
        </p:spPr>
        <p:txBody>
          <a:bodyPr anchorCtr="0" anchor="b" bIns="91425" lIns="91425" rIns="91425" tIns="91425"/>
          <a:lstStyle>
            <a:lvl1pPr indent="0" lvl="0" marL="0" marR="0" rtl="0" algn="ctr">
              <a:spcBef>
                <a:spcPts val="0"/>
              </a:spcBef>
              <a:buClr>
                <a:srgbClr val="262626"/>
              </a:buClr>
              <a:buFont typeface="Garamond"/>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41" name="Shape 141"/>
          <p:cNvSpPr txBox="1"/>
          <p:nvPr>
            <p:ph idx="1" type="subTitle"/>
          </p:nvPr>
        </p:nvSpPr>
        <p:spPr>
          <a:xfrm>
            <a:off x="1921933" y="2698745"/>
            <a:ext cx="5308800" cy="1033199"/>
          </a:xfrm>
          <a:prstGeom prst="rect">
            <a:avLst/>
          </a:prstGeom>
          <a:noFill/>
          <a:ln>
            <a:noFill/>
          </a:ln>
        </p:spPr>
        <p:txBody>
          <a:bodyPr anchorCtr="0" anchor="t" bIns="91425" lIns="91425" rIns="91425" tIns="91425"/>
          <a:lstStyle>
            <a:lvl1pPr indent="0" lvl="0" marL="0" marR="0" rtl="0" algn="ctr">
              <a:spcBef>
                <a:spcPts val="400"/>
              </a:spcBef>
              <a:spcAft>
                <a:spcPts val="600"/>
              </a:spcAft>
              <a:buClr>
                <a:schemeClr val="accent1"/>
              </a:buClr>
              <a:buFont typeface="Arial"/>
              <a:buNone/>
              <a:defRPr/>
            </a:lvl1pPr>
            <a:lvl2pPr indent="0" lvl="1" marL="457200" marR="0" rtl="0" algn="ctr">
              <a:spcBef>
                <a:spcPts val="400"/>
              </a:spcBef>
              <a:spcAft>
                <a:spcPts val="600"/>
              </a:spcAft>
              <a:buClr>
                <a:schemeClr val="accent1"/>
              </a:buClr>
              <a:buFont typeface="Arial"/>
              <a:buNone/>
              <a:defRPr/>
            </a:lvl2pPr>
            <a:lvl3pPr indent="0" lvl="2" marL="914400" marR="0" rtl="0" algn="ctr">
              <a:spcBef>
                <a:spcPts val="360"/>
              </a:spcBef>
              <a:spcAft>
                <a:spcPts val="600"/>
              </a:spcAft>
              <a:buClr>
                <a:schemeClr val="accent1"/>
              </a:buClr>
              <a:buFont typeface="Arial"/>
              <a:buNone/>
              <a:defRPr/>
            </a:lvl3pPr>
            <a:lvl4pPr indent="0" lvl="3" marL="1371600" marR="0" rtl="0" algn="ctr">
              <a:spcBef>
                <a:spcPts val="320"/>
              </a:spcBef>
              <a:spcAft>
                <a:spcPts val="600"/>
              </a:spcAft>
              <a:buClr>
                <a:schemeClr val="accent1"/>
              </a:buClr>
              <a:buFont typeface="Arial"/>
              <a:buNone/>
              <a:defRPr/>
            </a:lvl4pPr>
            <a:lvl5pPr indent="0" lvl="4" marL="1828800" marR="0" rtl="0" algn="ctr">
              <a:spcBef>
                <a:spcPts val="280"/>
              </a:spcBef>
              <a:spcAft>
                <a:spcPts val="600"/>
              </a:spcAft>
              <a:buClr>
                <a:schemeClr val="accent1"/>
              </a:buClr>
              <a:buFont typeface="Arial"/>
              <a:buNone/>
              <a:defRPr/>
            </a:lvl5pPr>
            <a:lvl6pPr indent="0" lvl="5" marL="2286000" marR="0" rtl="0" algn="ctr">
              <a:spcBef>
                <a:spcPts val="280"/>
              </a:spcBef>
              <a:spcAft>
                <a:spcPts val="600"/>
              </a:spcAft>
              <a:buClr>
                <a:schemeClr val="accent1"/>
              </a:buClr>
              <a:buFont typeface="Arial"/>
              <a:buNone/>
              <a:defRPr/>
            </a:lvl6pPr>
            <a:lvl7pPr indent="0" lvl="6" marL="2743200" marR="0" rtl="0" algn="ctr">
              <a:spcBef>
                <a:spcPts val="280"/>
              </a:spcBef>
              <a:spcAft>
                <a:spcPts val="600"/>
              </a:spcAft>
              <a:buClr>
                <a:schemeClr val="accent1"/>
              </a:buClr>
              <a:buFont typeface="Arial"/>
              <a:buNone/>
              <a:defRPr/>
            </a:lvl7pPr>
            <a:lvl8pPr indent="0" lvl="7" marL="3200400" marR="0" rtl="0" algn="ctr">
              <a:spcBef>
                <a:spcPts val="280"/>
              </a:spcBef>
              <a:spcAft>
                <a:spcPts val="600"/>
              </a:spcAft>
              <a:buClr>
                <a:schemeClr val="accent1"/>
              </a:buClr>
              <a:buFont typeface="Arial"/>
              <a:buNone/>
              <a:defRPr/>
            </a:lvl8pPr>
            <a:lvl9pPr indent="0" lvl="8" marL="3657600" marR="0" rtl="0" algn="ctr">
              <a:spcBef>
                <a:spcPts val="280"/>
              </a:spcBef>
              <a:spcAft>
                <a:spcPts val="600"/>
              </a:spcAft>
              <a:buClr>
                <a:schemeClr val="accent1"/>
              </a:buClr>
              <a:buFont typeface="Arial"/>
              <a:buNone/>
              <a:defRPr/>
            </a:lvl9pPr>
          </a:lstStyle>
          <a:p/>
        </p:txBody>
      </p:sp>
      <p:sp>
        <p:nvSpPr>
          <p:cNvPr id="142" name="Shape 142"/>
          <p:cNvSpPr txBox="1"/>
          <p:nvPr>
            <p:ph idx="10" type="dt"/>
          </p:nvPr>
        </p:nvSpPr>
        <p:spPr>
          <a:xfrm>
            <a:off x="6065417" y="3790951"/>
            <a:ext cx="673199"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3" name="Shape 143"/>
          <p:cNvSpPr txBox="1"/>
          <p:nvPr>
            <p:ph idx="11" type="ftr"/>
          </p:nvPr>
        </p:nvSpPr>
        <p:spPr>
          <a:xfrm>
            <a:off x="1921933" y="3790951"/>
            <a:ext cx="4065000"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4" name="Shape 144"/>
          <p:cNvSpPr txBox="1"/>
          <p:nvPr>
            <p:ph idx="12" type="sldNum"/>
          </p:nvPr>
        </p:nvSpPr>
        <p:spPr>
          <a:xfrm>
            <a:off x="6817317" y="3790951"/>
            <a:ext cx="413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145" name="Shape 145"/>
          <p:cNvCxnSpPr/>
          <p:nvPr/>
        </p:nvCxnSpPr>
        <p:spPr>
          <a:xfrm>
            <a:off x="2019825" y="2603496"/>
            <a:ext cx="5113199"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x="0" y="0"/>
          <a:ext cx="0" cy="0"/>
          <a:chOff x="0" y="0"/>
          <a:chExt cx="0" cy="0"/>
        </a:xfrm>
      </p:grpSpPr>
      <p:sp>
        <p:nvSpPr>
          <p:cNvPr id="12" name="Shape 12"/>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 name="Shape 13"/>
          <p:cNvSpPr txBox="1"/>
          <p:nvPr>
            <p:ph idx="1" type="body"/>
          </p:nvPr>
        </p:nvSpPr>
        <p:spPr>
          <a:xfrm>
            <a:off x="457200" y="1200150"/>
            <a:ext cx="8229600"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146" name="Shape 146"/>
        <p:cNvGrpSpPr/>
        <p:nvPr/>
      </p:nvGrpSpPr>
      <p:grpSpPr>
        <a:xfrm>
          <a:off x="0" y="0"/>
          <a:ext cx="0" cy="0"/>
          <a:chOff x="0" y="0"/>
          <a:chExt cx="0" cy="0"/>
        </a:xfrm>
      </p:grpSpPr>
      <p:sp>
        <p:nvSpPr>
          <p:cNvPr id="147" name="Shape 147"/>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8" name="Shape 148"/>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49" name="Shape 149"/>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150" name="Shape 150"/>
        <p:cNvGrpSpPr/>
        <p:nvPr/>
      </p:nvGrpSpPr>
      <p:grpSpPr>
        <a:xfrm>
          <a:off x="0" y="0"/>
          <a:ext cx="0" cy="0"/>
          <a:chOff x="0" y="0"/>
          <a:chExt cx="0" cy="0"/>
        </a:xfrm>
      </p:grpSpPr>
      <p:cxnSp>
        <p:nvCxnSpPr>
          <p:cNvPr id="151" name="Shape 151"/>
          <p:cNvCxnSpPr/>
          <p:nvPr/>
        </p:nvCxnSpPr>
        <p:spPr>
          <a:xfrm>
            <a:off x="1278465" y="1767194"/>
            <a:ext cx="6595499" cy="0"/>
          </a:xfrm>
          <a:prstGeom prst="straightConnector1">
            <a:avLst/>
          </a:prstGeom>
          <a:noFill/>
          <a:ln cap="flat" cmpd="sng" w="15875">
            <a:solidFill>
              <a:schemeClr val="accent1"/>
            </a:solidFill>
            <a:prstDash val="solid"/>
            <a:round/>
            <a:headEnd len="med" w="med" type="none"/>
            <a:tailEnd len="med" w="med" type="none"/>
          </a:ln>
        </p:spPr>
      </p:cxnSp>
      <p:sp>
        <p:nvSpPr>
          <p:cNvPr id="152" name="Shape 152"/>
          <p:cNvSpPr txBox="1"/>
          <p:nvPr>
            <p:ph type="title"/>
          </p:nvPr>
        </p:nvSpPr>
        <p:spPr>
          <a:xfrm>
            <a:off x="1176866" y="686502"/>
            <a:ext cx="6798600" cy="977699"/>
          </a:xfrm>
          <a:prstGeom prst="rect">
            <a:avLst/>
          </a:prstGeom>
          <a:noFill/>
          <a:ln>
            <a:noFill/>
          </a:ln>
        </p:spPr>
        <p:txBody>
          <a:bodyPr anchorCtr="0" anchor="ctr" bIns="91425" lIns="91425" rIns="91425" tIns="91425"/>
          <a:lstStyle>
            <a:lvl1pPr lvl="0" rtl="0" algn="ctr">
              <a:spcBef>
                <a:spcPts val="0"/>
              </a:spcBef>
              <a:buClr>
                <a:srgbClr val="262626"/>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3" name="Shape 153"/>
          <p:cNvSpPr txBox="1"/>
          <p:nvPr>
            <p:ph idx="1" type="body"/>
          </p:nvPr>
        </p:nvSpPr>
        <p:spPr>
          <a:xfrm>
            <a:off x="1176865" y="1867601"/>
            <a:ext cx="6798600" cy="2583599"/>
          </a:xfrm>
          <a:prstGeom prst="rect">
            <a:avLst/>
          </a:prstGeom>
          <a:noFill/>
          <a:ln>
            <a:noFill/>
          </a:ln>
        </p:spPr>
        <p:txBody>
          <a:bodyPr anchorCtr="0" anchor="t" bIns="91425" lIns="91425" rIns="91425" tIns="91425"/>
          <a:lstStyle>
            <a:lvl1pPr indent="-110490" lvl="0" marL="285750" rtl="0" algn="l">
              <a:spcBef>
                <a:spcPts val="480"/>
              </a:spcBef>
              <a:spcAft>
                <a:spcPts val="600"/>
              </a:spcAft>
              <a:buClr>
                <a:schemeClr val="accent1"/>
              </a:buClr>
              <a:buFont typeface="Arial"/>
              <a:buChar char="•"/>
              <a:defRPr/>
            </a:lvl1pPr>
            <a:lvl2pPr indent="-139700" lvl="1" marL="742950" rtl="0" algn="l">
              <a:spcBef>
                <a:spcPts val="400"/>
              </a:spcBef>
              <a:spcAft>
                <a:spcPts val="600"/>
              </a:spcAft>
              <a:buClr>
                <a:schemeClr val="accent1"/>
              </a:buClr>
              <a:buFont typeface="Arial"/>
              <a:buChar char="•"/>
              <a:defRPr/>
            </a:lvl2pPr>
            <a:lvl3pPr indent="-154305" lvl="2" marL="1200150" rtl="0" algn="l">
              <a:spcBef>
                <a:spcPts val="360"/>
              </a:spcBef>
              <a:spcAft>
                <a:spcPts val="600"/>
              </a:spcAft>
              <a:buClr>
                <a:schemeClr val="accent1"/>
              </a:buClr>
              <a:buFont typeface="Arial"/>
              <a:buChar char="•"/>
              <a:defRPr/>
            </a:lvl3pPr>
            <a:lvl4pPr indent="-54610" lvl="3" marL="1543050" rtl="0" algn="l">
              <a:spcBef>
                <a:spcPts val="320"/>
              </a:spcBef>
              <a:spcAft>
                <a:spcPts val="600"/>
              </a:spcAft>
              <a:buClr>
                <a:schemeClr val="accent1"/>
              </a:buClr>
              <a:buFont typeface="Arial"/>
              <a:buChar char="•"/>
              <a:defRPr/>
            </a:lvl4pPr>
            <a:lvl5pPr indent="-69214" lvl="4" marL="2000250" rtl="0" algn="l">
              <a:spcBef>
                <a:spcPts val="280"/>
              </a:spcBef>
              <a:spcAft>
                <a:spcPts val="600"/>
              </a:spcAft>
              <a:buClr>
                <a:schemeClr val="accent1"/>
              </a:buClr>
              <a:buFont typeface="Arial"/>
              <a:buChar char="•"/>
              <a:defRPr/>
            </a:lvl5pPr>
            <a:lvl6pPr indent="-126364" lvl="5" marL="2514600" rtl="0" algn="l">
              <a:spcBef>
                <a:spcPts val="280"/>
              </a:spcBef>
              <a:spcAft>
                <a:spcPts val="600"/>
              </a:spcAft>
              <a:buClr>
                <a:schemeClr val="accent1"/>
              </a:buClr>
              <a:buFont typeface="Arial"/>
              <a:buChar char="•"/>
              <a:defRPr/>
            </a:lvl6pPr>
            <a:lvl7pPr indent="-126364" lvl="6" marL="2971800" rtl="0" algn="l">
              <a:spcBef>
                <a:spcPts val="280"/>
              </a:spcBef>
              <a:spcAft>
                <a:spcPts val="600"/>
              </a:spcAft>
              <a:buClr>
                <a:schemeClr val="accent1"/>
              </a:buClr>
              <a:buFont typeface="Arial"/>
              <a:buChar char="•"/>
              <a:defRPr/>
            </a:lvl7pPr>
            <a:lvl8pPr indent="-126365" lvl="7" marL="3429000" rtl="0" algn="l">
              <a:spcBef>
                <a:spcPts val="280"/>
              </a:spcBef>
              <a:spcAft>
                <a:spcPts val="600"/>
              </a:spcAft>
              <a:buClr>
                <a:schemeClr val="accent1"/>
              </a:buClr>
              <a:buFont typeface="Arial"/>
              <a:buChar char="•"/>
              <a:defRPr/>
            </a:lvl8pPr>
            <a:lvl9pPr indent="-126365" lvl="8" marL="3886200" rtl="0" algn="l">
              <a:spcBef>
                <a:spcPts val="280"/>
              </a:spcBef>
              <a:spcAft>
                <a:spcPts val="600"/>
              </a:spcAft>
              <a:buClr>
                <a:schemeClr val="accent1"/>
              </a:buClr>
              <a:buFont typeface="Arial"/>
              <a:buChar char="•"/>
              <a:defRPr/>
            </a:lvl9pPr>
          </a:lstStyle>
          <a:p/>
        </p:txBody>
      </p:sp>
      <p:sp>
        <p:nvSpPr>
          <p:cNvPr id="154" name="Shape 154"/>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5" name="Shape 155"/>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56" name="Shape 156"/>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spTree>
      <p:nvGrpSpPr>
        <p:cNvPr id="157" name="Shape 157"/>
        <p:cNvGrpSpPr/>
        <p:nvPr/>
      </p:nvGrpSpPr>
      <p:grpSpPr>
        <a:xfrm>
          <a:off x="0" y="0"/>
          <a:ext cx="0" cy="0"/>
          <a:chOff x="0" y="0"/>
          <a:chExt cx="0" cy="0"/>
        </a:xfrm>
      </p:grpSpPr>
      <p:sp>
        <p:nvSpPr>
          <p:cNvPr id="158" name="Shape 158"/>
          <p:cNvSpPr txBox="1"/>
          <p:nvPr>
            <p:ph type="title"/>
          </p:nvPr>
        </p:nvSpPr>
        <p:spPr>
          <a:xfrm>
            <a:off x="1278465" y="1231059"/>
            <a:ext cx="6595499" cy="1366799"/>
          </a:xfrm>
          <a:prstGeom prst="rect">
            <a:avLst/>
          </a:prstGeom>
          <a:noFill/>
          <a:ln>
            <a:noFill/>
          </a:ln>
        </p:spPr>
        <p:txBody>
          <a:bodyPr anchorCtr="0" anchor="b" bIns="91425" lIns="91425" rIns="91425" tIns="91425"/>
          <a:lstStyle>
            <a:lvl1pPr lvl="0" rtl="0" algn="ct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9" name="Shape 159"/>
          <p:cNvSpPr txBox="1"/>
          <p:nvPr>
            <p:ph idx="1" type="body"/>
          </p:nvPr>
        </p:nvSpPr>
        <p:spPr>
          <a:xfrm>
            <a:off x="1278465" y="2801144"/>
            <a:ext cx="6595499" cy="817500"/>
          </a:xfrm>
          <a:prstGeom prst="rect">
            <a:avLst/>
          </a:prstGeom>
          <a:noFill/>
          <a:ln>
            <a:noFill/>
          </a:ln>
        </p:spPr>
        <p:txBody>
          <a:bodyPr anchorCtr="0" anchor="t" bIns="91425" lIns="91425" rIns="91425" tIns="91425"/>
          <a:lstStyle>
            <a:lvl1pPr indent="0" lvl="0" marL="0" rtl="0" algn="ctr">
              <a:spcBef>
                <a:spcPts val="0"/>
              </a:spcBef>
              <a:buClr>
                <a:schemeClr val="dk1"/>
              </a:buClr>
              <a:buFont typeface="Garamond"/>
              <a:buNone/>
              <a:defRPr/>
            </a:lvl1pPr>
            <a:lvl2pPr indent="0" lvl="1" marL="457200" rtl="0">
              <a:spcBef>
                <a:spcPts val="0"/>
              </a:spcBef>
              <a:buClr>
                <a:srgbClr val="888888"/>
              </a:buClr>
              <a:buFont typeface="Garamond"/>
              <a:buNone/>
              <a:defRPr/>
            </a:lvl2pPr>
            <a:lvl3pPr indent="0" lvl="2" marL="914400" rtl="0">
              <a:spcBef>
                <a:spcPts val="0"/>
              </a:spcBef>
              <a:buClr>
                <a:srgbClr val="888888"/>
              </a:buClr>
              <a:buFont typeface="Garamond"/>
              <a:buNone/>
              <a:defRPr/>
            </a:lvl3pPr>
            <a:lvl4pPr indent="0" lvl="3" marL="1371600" rtl="0">
              <a:spcBef>
                <a:spcPts val="0"/>
              </a:spcBef>
              <a:buClr>
                <a:srgbClr val="888888"/>
              </a:buClr>
              <a:buFont typeface="Garamond"/>
              <a:buNone/>
              <a:defRPr/>
            </a:lvl4pPr>
            <a:lvl5pPr indent="0" lvl="4" marL="1828800" rtl="0">
              <a:spcBef>
                <a:spcPts val="0"/>
              </a:spcBef>
              <a:buClr>
                <a:srgbClr val="888888"/>
              </a:buClr>
              <a:buFont typeface="Garamond"/>
              <a:buNone/>
              <a:defRPr/>
            </a:lvl5pPr>
            <a:lvl6pPr indent="0" lvl="5" marL="2286000" rtl="0">
              <a:spcBef>
                <a:spcPts val="0"/>
              </a:spcBef>
              <a:buClr>
                <a:srgbClr val="888888"/>
              </a:buClr>
              <a:buFont typeface="Garamond"/>
              <a:buNone/>
              <a:defRPr/>
            </a:lvl6pPr>
            <a:lvl7pPr indent="0" lvl="6" marL="2743200" rtl="0">
              <a:spcBef>
                <a:spcPts val="0"/>
              </a:spcBef>
              <a:buClr>
                <a:srgbClr val="888888"/>
              </a:buClr>
              <a:buFont typeface="Garamond"/>
              <a:buNone/>
              <a:defRPr/>
            </a:lvl7pPr>
            <a:lvl8pPr indent="0" lvl="7" marL="3200400" rtl="0">
              <a:spcBef>
                <a:spcPts val="0"/>
              </a:spcBef>
              <a:buClr>
                <a:srgbClr val="888888"/>
              </a:buClr>
              <a:buFont typeface="Garamond"/>
              <a:buNone/>
              <a:defRPr/>
            </a:lvl8pPr>
            <a:lvl9pPr indent="0" lvl="8" marL="3657600" rtl="0">
              <a:spcBef>
                <a:spcPts val="0"/>
              </a:spcBef>
              <a:buClr>
                <a:srgbClr val="888888"/>
              </a:buClr>
              <a:buFont typeface="Garamond"/>
              <a:buNone/>
              <a:defRPr/>
            </a:lvl9pPr>
          </a:lstStyle>
          <a:p/>
        </p:txBody>
      </p:sp>
      <p:sp>
        <p:nvSpPr>
          <p:cNvPr id="160" name="Shape 160"/>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1" name="Shape 161"/>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62" name="Shape 162"/>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163" name="Shape 163"/>
          <p:cNvCxnSpPr/>
          <p:nvPr/>
        </p:nvCxnSpPr>
        <p:spPr>
          <a:xfrm>
            <a:off x="1278466" y="2699544"/>
            <a:ext cx="6595499"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164" name="Shape 164"/>
        <p:cNvGrpSpPr/>
        <p:nvPr/>
      </p:nvGrpSpPr>
      <p:grpSpPr>
        <a:xfrm>
          <a:off x="0" y="0"/>
          <a:ext cx="0" cy="0"/>
          <a:chOff x="0" y="0"/>
          <a:chExt cx="0" cy="0"/>
        </a:xfrm>
      </p:grpSpPr>
      <p:cxnSp>
        <p:nvCxnSpPr>
          <p:cNvPr id="165" name="Shape 165"/>
          <p:cNvCxnSpPr/>
          <p:nvPr/>
        </p:nvCxnSpPr>
        <p:spPr>
          <a:xfrm>
            <a:off x="1278465" y="1767194"/>
            <a:ext cx="6595499" cy="0"/>
          </a:xfrm>
          <a:prstGeom prst="straightConnector1">
            <a:avLst/>
          </a:prstGeom>
          <a:noFill/>
          <a:ln cap="flat" cmpd="sng" w="15875">
            <a:solidFill>
              <a:schemeClr val="accent1"/>
            </a:solidFill>
            <a:prstDash val="solid"/>
            <a:round/>
            <a:headEnd len="med" w="med" type="none"/>
            <a:tailEnd len="med" w="med" type="none"/>
          </a:ln>
        </p:spPr>
      </p:cxnSp>
      <p:sp>
        <p:nvSpPr>
          <p:cNvPr id="166" name="Shape 166"/>
          <p:cNvSpPr txBox="1"/>
          <p:nvPr>
            <p:ph type="title"/>
          </p:nvPr>
        </p:nvSpPr>
        <p:spPr>
          <a:xfrm>
            <a:off x="1176866" y="686502"/>
            <a:ext cx="6798600" cy="977699"/>
          </a:xfrm>
          <a:prstGeom prst="rect">
            <a:avLst/>
          </a:prstGeom>
          <a:noFill/>
          <a:ln>
            <a:noFill/>
          </a:ln>
        </p:spPr>
        <p:txBody>
          <a:bodyPr anchorCtr="0" anchor="ctr" bIns="91425" lIns="91425" rIns="91425" tIns="91425"/>
          <a:lstStyle>
            <a:lvl1pPr lvl="0" rtl="0" algn="ctr">
              <a:spcBef>
                <a:spcPts val="0"/>
              </a:spcBef>
              <a:buClr>
                <a:srgbClr val="262626"/>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67" name="Shape 167"/>
          <p:cNvSpPr txBox="1"/>
          <p:nvPr>
            <p:ph idx="1" type="body"/>
          </p:nvPr>
        </p:nvSpPr>
        <p:spPr>
          <a:xfrm>
            <a:off x="1176866" y="1865375"/>
            <a:ext cx="3337499" cy="2585400"/>
          </a:xfrm>
          <a:prstGeom prst="rect">
            <a:avLst/>
          </a:prstGeom>
          <a:noFill/>
          <a:ln>
            <a:noFill/>
          </a:ln>
        </p:spPr>
        <p:txBody>
          <a:bodyPr anchorCtr="0" anchor="t" bIns="91425" lIns="91425" rIns="91425" tIns="91425"/>
          <a:lstStyle>
            <a:lvl1pPr indent="-110490" lvl="0" marL="285750" rtl="0" algn="l">
              <a:spcBef>
                <a:spcPts val="480"/>
              </a:spcBef>
              <a:spcAft>
                <a:spcPts val="600"/>
              </a:spcAft>
              <a:buClr>
                <a:schemeClr val="accent1"/>
              </a:buClr>
              <a:buFont typeface="Arial"/>
              <a:buChar char="•"/>
              <a:defRPr/>
            </a:lvl1pPr>
            <a:lvl2pPr indent="-139700" lvl="1" marL="742950" rtl="0" algn="l">
              <a:spcBef>
                <a:spcPts val="400"/>
              </a:spcBef>
              <a:spcAft>
                <a:spcPts val="600"/>
              </a:spcAft>
              <a:buClr>
                <a:schemeClr val="accent1"/>
              </a:buClr>
              <a:buFont typeface="Arial"/>
              <a:buChar char="•"/>
              <a:defRPr/>
            </a:lvl2pPr>
            <a:lvl3pPr indent="-154305" lvl="2" marL="1200150" rtl="0" algn="l">
              <a:spcBef>
                <a:spcPts val="360"/>
              </a:spcBef>
              <a:spcAft>
                <a:spcPts val="600"/>
              </a:spcAft>
              <a:buClr>
                <a:schemeClr val="accent1"/>
              </a:buClr>
              <a:buFont typeface="Arial"/>
              <a:buChar char="•"/>
              <a:defRPr/>
            </a:lvl3pPr>
            <a:lvl4pPr indent="-54610" lvl="3" marL="1543050" rtl="0" algn="l">
              <a:spcBef>
                <a:spcPts val="320"/>
              </a:spcBef>
              <a:spcAft>
                <a:spcPts val="600"/>
              </a:spcAft>
              <a:buClr>
                <a:schemeClr val="accent1"/>
              </a:buClr>
              <a:buFont typeface="Arial"/>
              <a:buChar char="•"/>
              <a:defRPr/>
            </a:lvl4pPr>
            <a:lvl5pPr indent="-69214" lvl="4" marL="2000250" rtl="0" algn="l">
              <a:spcBef>
                <a:spcPts val="280"/>
              </a:spcBef>
              <a:spcAft>
                <a:spcPts val="600"/>
              </a:spcAft>
              <a:buClr>
                <a:schemeClr val="accent1"/>
              </a:buClr>
              <a:buFont typeface="Arial"/>
              <a:buChar char="•"/>
              <a:defRPr/>
            </a:lvl5pPr>
            <a:lvl6pPr indent="-126364" lvl="5" marL="2514600" rtl="0" algn="l">
              <a:spcBef>
                <a:spcPts val="280"/>
              </a:spcBef>
              <a:spcAft>
                <a:spcPts val="600"/>
              </a:spcAft>
              <a:buClr>
                <a:schemeClr val="accent1"/>
              </a:buClr>
              <a:buFont typeface="Arial"/>
              <a:buChar char="•"/>
              <a:defRPr/>
            </a:lvl6pPr>
            <a:lvl7pPr indent="-126364" lvl="6" marL="2971800" rtl="0" algn="l">
              <a:spcBef>
                <a:spcPts val="280"/>
              </a:spcBef>
              <a:spcAft>
                <a:spcPts val="600"/>
              </a:spcAft>
              <a:buClr>
                <a:schemeClr val="accent1"/>
              </a:buClr>
              <a:buFont typeface="Arial"/>
              <a:buChar char="•"/>
              <a:defRPr/>
            </a:lvl7pPr>
            <a:lvl8pPr indent="-126365" lvl="7" marL="3429000" rtl="0" algn="l">
              <a:spcBef>
                <a:spcPts val="280"/>
              </a:spcBef>
              <a:spcAft>
                <a:spcPts val="600"/>
              </a:spcAft>
              <a:buClr>
                <a:schemeClr val="accent1"/>
              </a:buClr>
              <a:buFont typeface="Arial"/>
              <a:buChar char="•"/>
              <a:defRPr/>
            </a:lvl8pPr>
            <a:lvl9pPr indent="-126365" lvl="8" marL="3886200" rtl="0" algn="l">
              <a:spcBef>
                <a:spcPts val="280"/>
              </a:spcBef>
              <a:spcAft>
                <a:spcPts val="600"/>
              </a:spcAft>
              <a:buClr>
                <a:schemeClr val="accent1"/>
              </a:buClr>
              <a:buFont typeface="Arial"/>
              <a:buChar char="•"/>
              <a:defRPr/>
            </a:lvl9pPr>
          </a:lstStyle>
          <a:p/>
        </p:txBody>
      </p:sp>
      <p:sp>
        <p:nvSpPr>
          <p:cNvPr id="168" name="Shape 168"/>
          <p:cNvSpPr txBox="1"/>
          <p:nvPr>
            <p:ph idx="2" type="body"/>
          </p:nvPr>
        </p:nvSpPr>
        <p:spPr>
          <a:xfrm>
            <a:off x="4645151" y="1865375"/>
            <a:ext cx="3337499" cy="2585400"/>
          </a:xfrm>
          <a:prstGeom prst="rect">
            <a:avLst/>
          </a:prstGeom>
          <a:noFill/>
          <a:ln>
            <a:noFill/>
          </a:ln>
        </p:spPr>
        <p:txBody>
          <a:bodyPr anchorCtr="0" anchor="t" bIns="91425" lIns="91425" rIns="91425" tIns="91425"/>
          <a:lstStyle>
            <a:lvl1pPr indent="-110490" lvl="0" marL="285750" rtl="0" algn="l">
              <a:spcBef>
                <a:spcPts val="480"/>
              </a:spcBef>
              <a:spcAft>
                <a:spcPts val="600"/>
              </a:spcAft>
              <a:buClr>
                <a:schemeClr val="accent1"/>
              </a:buClr>
              <a:buFont typeface="Arial"/>
              <a:buChar char="•"/>
              <a:defRPr/>
            </a:lvl1pPr>
            <a:lvl2pPr indent="-139700" lvl="1" marL="742950" rtl="0" algn="l">
              <a:spcBef>
                <a:spcPts val="400"/>
              </a:spcBef>
              <a:spcAft>
                <a:spcPts val="600"/>
              </a:spcAft>
              <a:buClr>
                <a:schemeClr val="accent1"/>
              </a:buClr>
              <a:buFont typeface="Arial"/>
              <a:buChar char="•"/>
              <a:defRPr/>
            </a:lvl2pPr>
            <a:lvl3pPr indent="-154305" lvl="2" marL="1200150" rtl="0" algn="l">
              <a:spcBef>
                <a:spcPts val="360"/>
              </a:spcBef>
              <a:spcAft>
                <a:spcPts val="600"/>
              </a:spcAft>
              <a:buClr>
                <a:schemeClr val="accent1"/>
              </a:buClr>
              <a:buFont typeface="Arial"/>
              <a:buChar char="•"/>
              <a:defRPr/>
            </a:lvl3pPr>
            <a:lvl4pPr indent="-54610" lvl="3" marL="1543050" rtl="0" algn="l">
              <a:spcBef>
                <a:spcPts val="320"/>
              </a:spcBef>
              <a:spcAft>
                <a:spcPts val="600"/>
              </a:spcAft>
              <a:buClr>
                <a:schemeClr val="accent1"/>
              </a:buClr>
              <a:buFont typeface="Arial"/>
              <a:buChar char="•"/>
              <a:defRPr/>
            </a:lvl4pPr>
            <a:lvl5pPr indent="-69214" lvl="4" marL="2000250" rtl="0" algn="l">
              <a:spcBef>
                <a:spcPts val="280"/>
              </a:spcBef>
              <a:spcAft>
                <a:spcPts val="600"/>
              </a:spcAft>
              <a:buClr>
                <a:schemeClr val="accent1"/>
              </a:buClr>
              <a:buFont typeface="Arial"/>
              <a:buChar char="•"/>
              <a:defRPr/>
            </a:lvl5pPr>
            <a:lvl6pPr indent="-126364" lvl="5" marL="2514600" rtl="0" algn="l">
              <a:spcBef>
                <a:spcPts val="280"/>
              </a:spcBef>
              <a:spcAft>
                <a:spcPts val="600"/>
              </a:spcAft>
              <a:buClr>
                <a:schemeClr val="accent1"/>
              </a:buClr>
              <a:buFont typeface="Arial"/>
              <a:buChar char="•"/>
              <a:defRPr/>
            </a:lvl6pPr>
            <a:lvl7pPr indent="-126364" lvl="6" marL="2971800" rtl="0" algn="l">
              <a:spcBef>
                <a:spcPts val="280"/>
              </a:spcBef>
              <a:spcAft>
                <a:spcPts val="600"/>
              </a:spcAft>
              <a:buClr>
                <a:schemeClr val="accent1"/>
              </a:buClr>
              <a:buFont typeface="Arial"/>
              <a:buChar char="•"/>
              <a:defRPr/>
            </a:lvl7pPr>
            <a:lvl8pPr indent="-126365" lvl="7" marL="3429000" rtl="0" algn="l">
              <a:spcBef>
                <a:spcPts val="280"/>
              </a:spcBef>
              <a:spcAft>
                <a:spcPts val="600"/>
              </a:spcAft>
              <a:buClr>
                <a:schemeClr val="accent1"/>
              </a:buClr>
              <a:buFont typeface="Arial"/>
              <a:buChar char="•"/>
              <a:defRPr/>
            </a:lvl8pPr>
            <a:lvl9pPr indent="-126365" lvl="8" marL="3886200" rtl="0" algn="l">
              <a:spcBef>
                <a:spcPts val="280"/>
              </a:spcBef>
              <a:spcAft>
                <a:spcPts val="600"/>
              </a:spcAft>
              <a:buClr>
                <a:schemeClr val="accent1"/>
              </a:buClr>
              <a:buFont typeface="Arial"/>
              <a:buChar char="•"/>
              <a:defRPr/>
            </a:lvl9pPr>
          </a:lstStyle>
          <a:p/>
        </p:txBody>
      </p:sp>
      <p:sp>
        <p:nvSpPr>
          <p:cNvPr id="169" name="Shape 169"/>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0" name="Shape 170"/>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1" name="Shape 171"/>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172" name="Shape 172"/>
        <p:cNvGrpSpPr/>
        <p:nvPr/>
      </p:nvGrpSpPr>
      <p:grpSpPr>
        <a:xfrm>
          <a:off x="0" y="0"/>
          <a:ext cx="0" cy="0"/>
          <a:chOff x="0" y="0"/>
          <a:chExt cx="0" cy="0"/>
        </a:xfrm>
      </p:grpSpPr>
      <p:sp>
        <p:nvSpPr>
          <p:cNvPr id="173" name="Shape 173"/>
          <p:cNvSpPr txBox="1"/>
          <p:nvPr>
            <p:ph type="title"/>
          </p:nvPr>
        </p:nvSpPr>
        <p:spPr>
          <a:xfrm>
            <a:off x="1176866" y="686502"/>
            <a:ext cx="6798600" cy="9776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74" name="Shape 174"/>
          <p:cNvSpPr txBox="1"/>
          <p:nvPr>
            <p:ph idx="1" type="body"/>
          </p:nvPr>
        </p:nvSpPr>
        <p:spPr>
          <a:xfrm>
            <a:off x="1176867" y="1993899"/>
            <a:ext cx="3337499" cy="432299"/>
          </a:xfrm>
          <a:prstGeom prst="rect">
            <a:avLst/>
          </a:prstGeom>
          <a:noFill/>
          <a:ln>
            <a:noFill/>
          </a:ln>
        </p:spPr>
        <p:txBody>
          <a:bodyPr anchorCtr="0" anchor="b" bIns="91425" lIns="91425" rIns="91425" tIns="91425"/>
          <a:lstStyle>
            <a:lvl1pPr indent="0" lvl="0" marL="0" rtl="0">
              <a:spcBef>
                <a:spcPts val="0"/>
              </a:spcBef>
              <a:buClr>
                <a:schemeClr val="accent1"/>
              </a:buClr>
              <a:buFont typeface="Garamond"/>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indent="0" lvl="5" marL="2286000" rtl="0">
              <a:spcBef>
                <a:spcPts val="0"/>
              </a:spcBef>
              <a:buFont typeface="Garamond"/>
              <a:buNone/>
              <a:defRPr/>
            </a:lvl6pPr>
            <a:lvl7pPr indent="0" lvl="6" marL="2743200" rtl="0">
              <a:spcBef>
                <a:spcPts val="0"/>
              </a:spcBef>
              <a:buFont typeface="Garamond"/>
              <a:buNone/>
              <a:defRPr/>
            </a:lvl7pPr>
            <a:lvl8pPr indent="0" lvl="7" marL="3200400" rtl="0">
              <a:spcBef>
                <a:spcPts val="0"/>
              </a:spcBef>
              <a:buFont typeface="Garamond"/>
              <a:buNone/>
              <a:defRPr/>
            </a:lvl8pPr>
            <a:lvl9pPr indent="0" lvl="8" marL="3657600" rtl="0">
              <a:spcBef>
                <a:spcPts val="0"/>
              </a:spcBef>
              <a:buFont typeface="Garamond"/>
              <a:buNone/>
              <a:defRPr/>
            </a:lvl9pPr>
          </a:lstStyle>
          <a:p/>
        </p:txBody>
      </p:sp>
      <p:sp>
        <p:nvSpPr>
          <p:cNvPr id="175" name="Shape 175"/>
          <p:cNvSpPr txBox="1"/>
          <p:nvPr>
            <p:ph idx="2" type="body"/>
          </p:nvPr>
        </p:nvSpPr>
        <p:spPr>
          <a:xfrm>
            <a:off x="1176867" y="2432447"/>
            <a:ext cx="3337499" cy="2029799"/>
          </a:xfrm>
          <a:prstGeom prst="rect">
            <a:avLst/>
          </a:prstGeom>
          <a:noFill/>
          <a:ln>
            <a:noFill/>
          </a:ln>
        </p:spPr>
        <p:txBody>
          <a:bodyPr anchorCtr="0" anchor="t" bIns="91425" lIns="91425" rIns="91425" tIns="91425"/>
          <a:lstStyle>
            <a:lvl1pPr indent="-110490" lvl="0" marL="285750" rtl="0" algn="l">
              <a:spcBef>
                <a:spcPts val="480"/>
              </a:spcBef>
              <a:spcAft>
                <a:spcPts val="600"/>
              </a:spcAft>
              <a:buClr>
                <a:schemeClr val="accent1"/>
              </a:buClr>
              <a:buFont typeface="Arial"/>
              <a:buChar char="•"/>
              <a:defRPr/>
            </a:lvl1pPr>
            <a:lvl2pPr indent="-139700" lvl="1" marL="742950" rtl="0" algn="l">
              <a:spcBef>
                <a:spcPts val="400"/>
              </a:spcBef>
              <a:spcAft>
                <a:spcPts val="600"/>
              </a:spcAft>
              <a:buClr>
                <a:schemeClr val="accent1"/>
              </a:buClr>
              <a:buFont typeface="Arial"/>
              <a:buChar char="•"/>
              <a:defRPr/>
            </a:lvl2pPr>
            <a:lvl3pPr indent="-154305" lvl="2" marL="1200150" rtl="0" algn="l">
              <a:spcBef>
                <a:spcPts val="360"/>
              </a:spcBef>
              <a:spcAft>
                <a:spcPts val="600"/>
              </a:spcAft>
              <a:buClr>
                <a:schemeClr val="accent1"/>
              </a:buClr>
              <a:buFont typeface="Arial"/>
              <a:buChar char="•"/>
              <a:defRPr/>
            </a:lvl3pPr>
            <a:lvl4pPr indent="-54610" lvl="3" marL="1543050" rtl="0" algn="l">
              <a:spcBef>
                <a:spcPts val="320"/>
              </a:spcBef>
              <a:spcAft>
                <a:spcPts val="600"/>
              </a:spcAft>
              <a:buClr>
                <a:schemeClr val="accent1"/>
              </a:buClr>
              <a:buFont typeface="Arial"/>
              <a:buChar char="•"/>
              <a:defRPr/>
            </a:lvl4pPr>
            <a:lvl5pPr indent="-69214" lvl="4" marL="2000250" rtl="0" algn="l">
              <a:spcBef>
                <a:spcPts val="280"/>
              </a:spcBef>
              <a:spcAft>
                <a:spcPts val="600"/>
              </a:spcAft>
              <a:buClr>
                <a:schemeClr val="accent1"/>
              </a:buClr>
              <a:buFont typeface="Arial"/>
              <a:buChar char="•"/>
              <a:defRPr/>
            </a:lvl5pPr>
            <a:lvl6pPr indent="-126364" lvl="5" marL="2514600" rtl="0" algn="l">
              <a:spcBef>
                <a:spcPts val="280"/>
              </a:spcBef>
              <a:spcAft>
                <a:spcPts val="600"/>
              </a:spcAft>
              <a:buClr>
                <a:schemeClr val="accent1"/>
              </a:buClr>
              <a:buFont typeface="Arial"/>
              <a:buChar char="•"/>
              <a:defRPr/>
            </a:lvl6pPr>
            <a:lvl7pPr indent="-126364" lvl="6" marL="2971800" rtl="0" algn="l">
              <a:spcBef>
                <a:spcPts val="280"/>
              </a:spcBef>
              <a:spcAft>
                <a:spcPts val="600"/>
              </a:spcAft>
              <a:buClr>
                <a:schemeClr val="accent1"/>
              </a:buClr>
              <a:buFont typeface="Arial"/>
              <a:buChar char="•"/>
              <a:defRPr/>
            </a:lvl7pPr>
            <a:lvl8pPr indent="-126365" lvl="7" marL="3429000" rtl="0" algn="l">
              <a:spcBef>
                <a:spcPts val="280"/>
              </a:spcBef>
              <a:spcAft>
                <a:spcPts val="600"/>
              </a:spcAft>
              <a:buClr>
                <a:schemeClr val="accent1"/>
              </a:buClr>
              <a:buFont typeface="Arial"/>
              <a:buChar char="•"/>
              <a:defRPr/>
            </a:lvl8pPr>
            <a:lvl9pPr indent="-126365" lvl="8" marL="3886200" rtl="0" algn="l">
              <a:spcBef>
                <a:spcPts val="280"/>
              </a:spcBef>
              <a:spcAft>
                <a:spcPts val="600"/>
              </a:spcAft>
              <a:buClr>
                <a:schemeClr val="accent1"/>
              </a:buClr>
              <a:buFont typeface="Arial"/>
              <a:buChar char="•"/>
              <a:defRPr/>
            </a:lvl9pPr>
          </a:lstStyle>
          <a:p/>
        </p:txBody>
      </p:sp>
      <p:sp>
        <p:nvSpPr>
          <p:cNvPr id="176" name="Shape 176"/>
          <p:cNvSpPr txBox="1"/>
          <p:nvPr>
            <p:ph idx="3" type="body"/>
          </p:nvPr>
        </p:nvSpPr>
        <p:spPr>
          <a:xfrm>
            <a:off x="4641832" y="1993899"/>
            <a:ext cx="3337499" cy="432299"/>
          </a:xfrm>
          <a:prstGeom prst="rect">
            <a:avLst/>
          </a:prstGeom>
          <a:noFill/>
          <a:ln>
            <a:noFill/>
          </a:ln>
        </p:spPr>
        <p:txBody>
          <a:bodyPr anchorCtr="0" anchor="b" bIns="91425" lIns="91425" rIns="91425" tIns="91425"/>
          <a:lstStyle>
            <a:lvl1pPr indent="0" lvl="0" marL="0" rtl="0">
              <a:spcBef>
                <a:spcPts val="0"/>
              </a:spcBef>
              <a:buClr>
                <a:schemeClr val="accent1"/>
              </a:buClr>
              <a:buFont typeface="Garamond"/>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indent="0" lvl="5" marL="2286000" rtl="0">
              <a:spcBef>
                <a:spcPts val="0"/>
              </a:spcBef>
              <a:buFont typeface="Garamond"/>
              <a:buNone/>
              <a:defRPr/>
            </a:lvl6pPr>
            <a:lvl7pPr indent="0" lvl="6" marL="2743200" rtl="0">
              <a:spcBef>
                <a:spcPts val="0"/>
              </a:spcBef>
              <a:buFont typeface="Garamond"/>
              <a:buNone/>
              <a:defRPr/>
            </a:lvl7pPr>
            <a:lvl8pPr indent="0" lvl="7" marL="3200400" rtl="0">
              <a:spcBef>
                <a:spcPts val="0"/>
              </a:spcBef>
              <a:buFont typeface="Garamond"/>
              <a:buNone/>
              <a:defRPr/>
            </a:lvl8pPr>
            <a:lvl9pPr indent="0" lvl="8" marL="3657600" rtl="0">
              <a:spcBef>
                <a:spcPts val="0"/>
              </a:spcBef>
              <a:buFont typeface="Garamond"/>
              <a:buNone/>
              <a:defRPr/>
            </a:lvl9pPr>
          </a:lstStyle>
          <a:p/>
        </p:txBody>
      </p:sp>
      <p:sp>
        <p:nvSpPr>
          <p:cNvPr id="177" name="Shape 177"/>
          <p:cNvSpPr txBox="1"/>
          <p:nvPr>
            <p:ph idx="4" type="body"/>
          </p:nvPr>
        </p:nvSpPr>
        <p:spPr>
          <a:xfrm>
            <a:off x="4641832" y="2432447"/>
            <a:ext cx="3337499" cy="2029799"/>
          </a:xfrm>
          <a:prstGeom prst="rect">
            <a:avLst/>
          </a:prstGeom>
          <a:noFill/>
          <a:ln>
            <a:noFill/>
          </a:ln>
        </p:spPr>
        <p:txBody>
          <a:bodyPr anchorCtr="0" anchor="t" bIns="91425" lIns="91425" rIns="91425" tIns="91425"/>
          <a:lstStyle>
            <a:lvl1pPr indent="-110490" lvl="0" marL="285750" rtl="0" algn="l">
              <a:spcBef>
                <a:spcPts val="480"/>
              </a:spcBef>
              <a:spcAft>
                <a:spcPts val="600"/>
              </a:spcAft>
              <a:buClr>
                <a:schemeClr val="accent1"/>
              </a:buClr>
              <a:buFont typeface="Arial"/>
              <a:buChar char="•"/>
              <a:defRPr/>
            </a:lvl1pPr>
            <a:lvl2pPr indent="-139700" lvl="1" marL="742950" rtl="0" algn="l">
              <a:spcBef>
                <a:spcPts val="400"/>
              </a:spcBef>
              <a:spcAft>
                <a:spcPts val="600"/>
              </a:spcAft>
              <a:buClr>
                <a:schemeClr val="accent1"/>
              </a:buClr>
              <a:buFont typeface="Arial"/>
              <a:buChar char="•"/>
              <a:defRPr/>
            </a:lvl2pPr>
            <a:lvl3pPr indent="-154305" lvl="2" marL="1200150" rtl="0" algn="l">
              <a:spcBef>
                <a:spcPts val="360"/>
              </a:spcBef>
              <a:spcAft>
                <a:spcPts val="600"/>
              </a:spcAft>
              <a:buClr>
                <a:schemeClr val="accent1"/>
              </a:buClr>
              <a:buFont typeface="Arial"/>
              <a:buChar char="•"/>
              <a:defRPr/>
            </a:lvl3pPr>
            <a:lvl4pPr indent="-54610" lvl="3" marL="1543050" rtl="0" algn="l">
              <a:spcBef>
                <a:spcPts val="320"/>
              </a:spcBef>
              <a:spcAft>
                <a:spcPts val="600"/>
              </a:spcAft>
              <a:buClr>
                <a:schemeClr val="accent1"/>
              </a:buClr>
              <a:buFont typeface="Arial"/>
              <a:buChar char="•"/>
              <a:defRPr/>
            </a:lvl4pPr>
            <a:lvl5pPr indent="-69214" lvl="4" marL="2000250" rtl="0" algn="l">
              <a:spcBef>
                <a:spcPts val="280"/>
              </a:spcBef>
              <a:spcAft>
                <a:spcPts val="600"/>
              </a:spcAft>
              <a:buClr>
                <a:schemeClr val="accent1"/>
              </a:buClr>
              <a:buFont typeface="Arial"/>
              <a:buChar char="•"/>
              <a:defRPr/>
            </a:lvl5pPr>
            <a:lvl6pPr indent="-126364" lvl="5" marL="2514600" rtl="0" algn="l">
              <a:spcBef>
                <a:spcPts val="280"/>
              </a:spcBef>
              <a:spcAft>
                <a:spcPts val="600"/>
              </a:spcAft>
              <a:buClr>
                <a:schemeClr val="accent1"/>
              </a:buClr>
              <a:buFont typeface="Arial"/>
              <a:buChar char="•"/>
              <a:defRPr/>
            </a:lvl6pPr>
            <a:lvl7pPr indent="-126364" lvl="6" marL="2971800" rtl="0" algn="l">
              <a:spcBef>
                <a:spcPts val="280"/>
              </a:spcBef>
              <a:spcAft>
                <a:spcPts val="600"/>
              </a:spcAft>
              <a:buClr>
                <a:schemeClr val="accent1"/>
              </a:buClr>
              <a:buFont typeface="Arial"/>
              <a:buChar char="•"/>
              <a:defRPr/>
            </a:lvl7pPr>
            <a:lvl8pPr indent="-126365" lvl="7" marL="3429000" rtl="0" algn="l">
              <a:spcBef>
                <a:spcPts val="280"/>
              </a:spcBef>
              <a:spcAft>
                <a:spcPts val="600"/>
              </a:spcAft>
              <a:buClr>
                <a:schemeClr val="accent1"/>
              </a:buClr>
              <a:buFont typeface="Arial"/>
              <a:buChar char="•"/>
              <a:defRPr/>
            </a:lvl8pPr>
            <a:lvl9pPr indent="-126365" lvl="8" marL="3886200" rtl="0" algn="l">
              <a:spcBef>
                <a:spcPts val="280"/>
              </a:spcBef>
              <a:spcAft>
                <a:spcPts val="600"/>
              </a:spcAft>
              <a:buClr>
                <a:schemeClr val="accent1"/>
              </a:buClr>
              <a:buFont typeface="Arial"/>
              <a:buChar char="•"/>
              <a:defRPr/>
            </a:lvl9pPr>
          </a:lstStyle>
          <a:p/>
        </p:txBody>
      </p:sp>
      <p:sp>
        <p:nvSpPr>
          <p:cNvPr id="178" name="Shape 178"/>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79" name="Shape 179"/>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0" name="Shape 180"/>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181" name="Shape 181"/>
          <p:cNvCxnSpPr/>
          <p:nvPr/>
        </p:nvCxnSpPr>
        <p:spPr>
          <a:xfrm>
            <a:off x="1278466" y="1766002"/>
            <a:ext cx="6595499"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182" name="Shape 182"/>
        <p:cNvGrpSpPr/>
        <p:nvPr/>
      </p:nvGrpSpPr>
      <p:grpSpPr>
        <a:xfrm>
          <a:off x="0" y="0"/>
          <a:ext cx="0" cy="0"/>
          <a:chOff x="0" y="0"/>
          <a:chExt cx="0" cy="0"/>
        </a:xfrm>
      </p:grpSpPr>
      <p:sp>
        <p:nvSpPr>
          <p:cNvPr id="183" name="Shape 183"/>
          <p:cNvSpPr txBox="1"/>
          <p:nvPr>
            <p:ph type="title"/>
          </p:nvPr>
        </p:nvSpPr>
        <p:spPr>
          <a:xfrm>
            <a:off x="1176865" y="686502"/>
            <a:ext cx="6798600" cy="977699"/>
          </a:xfrm>
          <a:prstGeom prst="rect">
            <a:avLst/>
          </a:prstGeom>
          <a:noFill/>
          <a:ln>
            <a:noFill/>
          </a:ln>
        </p:spPr>
        <p:txBody>
          <a:bodyPr anchorCtr="0" anchor="ctr" bIns="91425" lIns="91425" rIns="91425" tIns="91425"/>
          <a:lstStyle>
            <a:lvl1pPr lvl="0" rtl="0" algn="ctr">
              <a:spcBef>
                <a:spcPts val="0"/>
              </a:spcBef>
              <a:buClr>
                <a:srgbClr val="262626"/>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4" name="Shape 184"/>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5" name="Shape 185"/>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86" name="Shape 186"/>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187" name="Shape 187"/>
          <p:cNvCxnSpPr/>
          <p:nvPr/>
        </p:nvCxnSpPr>
        <p:spPr>
          <a:xfrm>
            <a:off x="1278466" y="1766002"/>
            <a:ext cx="6595499"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188" name="Shape 188"/>
        <p:cNvGrpSpPr/>
        <p:nvPr/>
      </p:nvGrpSpPr>
      <p:grpSpPr>
        <a:xfrm>
          <a:off x="0" y="0"/>
          <a:ext cx="0" cy="0"/>
          <a:chOff x="0" y="0"/>
          <a:chExt cx="0" cy="0"/>
        </a:xfrm>
      </p:grpSpPr>
      <p:sp>
        <p:nvSpPr>
          <p:cNvPr id="189" name="Shape 189"/>
          <p:cNvSpPr txBox="1"/>
          <p:nvPr>
            <p:ph type="title"/>
          </p:nvPr>
        </p:nvSpPr>
        <p:spPr>
          <a:xfrm>
            <a:off x="1176865" y="1041400"/>
            <a:ext cx="2536800" cy="1028700"/>
          </a:xfrm>
          <a:prstGeom prst="rect">
            <a:avLst/>
          </a:prstGeom>
          <a:noFill/>
          <a:ln>
            <a:noFill/>
          </a:ln>
        </p:spPr>
        <p:txBody>
          <a:bodyPr anchorCtr="0" anchor="b" bIns="91425" lIns="91425" rIns="91425" tIns="91425"/>
          <a:lstStyle>
            <a:lvl1pPr lvl="0" rtl="0" algn="ct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0" name="Shape 190"/>
          <p:cNvSpPr txBox="1"/>
          <p:nvPr>
            <p:ph idx="1" type="body"/>
          </p:nvPr>
        </p:nvSpPr>
        <p:spPr>
          <a:xfrm>
            <a:off x="4120062" y="736599"/>
            <a:ext cx="3855599" cy="3670199"/>
          </a:xfrm>
          <a:prstGeom prst="rect">
            <a:avLst/>
          </a:prstGeom>
          <a:noFill/>
          <a:ln>
            <a:noFill/>
          </a:ln>
        </p:spPr>
        <p:txBody>
          <a:bodyPr anchorCtr="0" anchor="ctr" bIns="91425" lIns="91425" rIns="91425" tIns="91425"/>
          <a:lstStyle>
            <a:lvl1pPr indent="-110490" lvl="0" marL="285750" rtl="0" algn="l">
              <a:spcBef>
                <a:spcPts val="480"/>
              </a:spcBef>
              <a:spcAft>
                <a:spcPts val="600"/>
              </a:spcAft>
              <a:buClr>
                <a:schemeClr val="accent1"/>
              </a:buClr>
              <a:buFont typeface="Arial"/>
              <a:buChar char="•"/>
              <a:defRPr/>
            </a:lvl1pPr>
            <a:lvl2pPr indent="-139700" lvl="1" marL="742950" rtl="0" algn="l">
              <a:spcBef>
                <a:spcPts val="400"/>
              </a:spcBef>
              <a:spcAft>
                <a:spcPts val="600"/>
              </a:spcAft>
              <a:buClr>
                <a:schemeClr val="accent1"/>
              </a:buClr>
              <a:buFont typeface="Arial"/>
              <a:buChar char="•"/>
              <a:defRPr/>
            </a:lvl2pPr>
            <a:lvl3pPr indent="-154305" lvl="2" marL="1200150" rtl="0" algn="l">
              <a:spcBef>
                <a:spcPts val="360"/>
              </a:spcBef>
              <a:spcAft>
                <a:spcPts val="600"/>
              </a:spcAft>
              <a:buClr>
                <a:schemeClr val="accent1"/>
              </a:buClr>
              <a:buFont typeface="Arial"/>
              <a:buChar char="•"/>
              <a:defRPr/>
            </a:lvl3pPr>
            <a:lvl4pPr indent="-54610" lvl="3" marL="1543050" rtl="0" algn="l">
              <a:spcBef>
                <a:spcPts val="320"/>
              </a:spcBef>
              <a:spcAft>
                <a:spcPts val="600"/>
              </a:spcAft>
              <a:buClr>
                <a:schemeClr val="accent1"/>
              </a:buClr>
              <a:buFont typeface="Arial"/>
              <a:buChar char="•"/>
              <a:defRPr/>
            </a:lvl4pPr>
            <a:lvl5pPr indent="-69214" lvl="4" marL="2000250" rtl="0" algn="l">
              <a:spcBef>
                <a:spcPts val="280"/>
              </a:spcBef>
              <a:spcAft>
                <a:spcPts val="600"/>
              </a:spcAft>
              <a:buClr>
                <a:schemeClr val="accent1"/>
              </a:buClr>
              <a:buFont typeface="Arial"/>
              <a:buChar char="•"/>
              <a:defRPr/>
            </a:lvl5pPr>
            <a:lvl6pPr indent="-126364" lvl="5" marL="2514600" rtl="0" algn="l">
              <a:spcBef>
                <a:spcPts val="280"/>
              </a:spcBef>
              <a:spcAft>
                <a:spcPts val="600"/>
              </a:spcAft>
              <a:buClr>
                <a:schemeClr val="accent1"/>
              </a:buClr>
              <a:buFont typeface="Arial"/>
              <a:buChar char="•"/>
              <a:defRPr/>
            </a:lvl6pPr>
            <a:lvl7pPr indent="-126364" lvl="6" marL="2971800" rtl="0" algn="l">
              <a:spcBef>
                <a:spcPts val="280"/>
              </a:spcBef>
              <a:spcAft>
                <a:spcPts val="600"/>
              </a:spcAft>
              <a:buClr>
                <a:schemeClr val="accent1"/>
              </a:buClr>
              <a:buFont typeface="Arial"/>
              <a:buChar char="•"/>
              <a:defRPr/>
            </a:lvl7pPr>
            <a:lvl8pPr indent="-126365" lvl="7" marL="3429000" rtl="0" algn="l">
              <a:spcBef>
                <a:spcPts val="280"/>
              </a:spcBef>
              <a:spcAft>
                <a:spcPts val="600"/>
              </a:spcAft>
              <a:buClr>
                <a:schemeClr val="accent1"/>
              </a:buClr>
              <a:buFont typeface="Arial"/>
              <a:buChar char="•"/>
              <a:defRPr/>
            </a:lvl8pPr>
            <a:lvl9pPr indent="-126365" lvl="8" marL="3886200" rtl="0" algn="l">
              <a:spcBef>
                <a:spcPts val="280"/>
              </a:spcBef>
              <a:spcAft>
                <a:spcPts val="600"/>
              </a:spcAft>
              <a:buClr>
                <a:schemeClr val="accent1"/>
              </a:buClr>
              <a:buFont typeface="Arial"/>
              <a:buChar char="•"/>
              <a:defRPr/>
            </a:lvl9pPr>
          </a:lstStyle>
          <a:p/>
        </p:txBody>
      </p:sp>
      <p:sp>
        <p:nvSpPr>
          <p:cNvPr id="191" name="Shape 191"/>
          <p:cNvSpPr txBox="1"/>
          <p:nvPr>
            <p:ph idx="2" type="body"/>
          </p:nvPr>
        </p:nvSpPr>
        <p:spPr>
          <a:xfrm>
            <a:off x="1176865" y="2273298"/>
            <a:ext cx="2536800" cy="1828800"/>
          </a:xfrm>
          <a:prstGeom prst="rect">
            <a:avLst/>
          </a:prstGeom>
          <a:noFill/>
          <a:ln>
            <a:noFill/>
          </a:ln>
        </p:spPr>
        <p:txBody>
          <a:bodyPr anchorCtr="0" anchor="t" bIns="91425" lIns="91425" rIns="91425" tIns="91425"/>
          <a:lstStyle>
            <a:lvl1pPr indent="0" lvl="0" marL="0" rtl="0" algn="ctr">
              <a:spcBef>
                <a:spcPts val="0"/>
              </a:spcBef>
              <a:buFont typeface="Garamond"/>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indent="0" lvl="5" marL="2286000" rtl="0">
              <a:spcBef>
                <a:spcPts val="0"/>
              </a:spcBef>
              <a:buFont typeface="Garamond"/>
              <a:buNone/>
              <a:defRPr/>
            </a:lvl6pPr>
            <a:lvl7pPr indent="0" lvl="6" marL="2743200" rtl="0">
              <a:spcBef>
                <a:spcPts val="0"/>
              </a:spcBef>
              <a:buFont typeface="Garamond"/>
              <a:buNone/>
              <a:defRPr/>
            </a:lvl7pPr>
            <a:lvl8pPr indent="0" lvl="7" marL="3200400" rtl="0">
              <a:spcBef>
                <a:spcPts val="0"/>
              </a:spcBef>
              <a:buFont typeface="Garamond"/>
              <a:buNone/>
              <a:defRPr/>
            </a:lvl8pPr>
            <a:lvl9pPr indent="0" lvl="8" marL="3657600" rtl="0">
              <a:spcBef>
                <a:spcPts val="0"/>
              </a:spcBef>
              <a:buFont typeface="Garamond"/>
              <a:buNone/>
              <a:defRPr/>
            </a:lvl9pPr>
          </a:lstStyle>
          <a:p/>
        </p:txBody>
      </p:sp>
      <p:sp>
        <p:nvSpPr>
          <p:cNvPr id="192" name="Shape 192"/>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3" name="Shape 193"/>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94" name="Shape 194"/>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195" name="Shape 195"/>
          <p:cNvCxnSpPr/>
          <p:nvPr/>
        </p:nvCxnSpPr>
        <p:spPr>
          <a:xfrm>
            <a:off x="1278466" y="2184399"/>
            <a:ext cx="2333699"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196" name="Shape 196"/>
        <p:cNvGrpSpPr/>
        <p:nvPr/>
      </p:nvGrpSpPr>
      <p:grpSpPr>
        <a:xfrm>
          <a:off x="0" y="0"/>
          <a:ext cx="0" cy="0"/>
          <a:chOff x="0" y="0"/>
          <a:chExt cx="0" cy="0"/>
        </a:xfrm>
      </p:grpSpPr>
      <p:sp>
        <p:nvSpPr>
          <p:cNvPr id="197" name="Shape 197"/>
          <p:cNvSpPr txBox="1"/>
          <p:nvPr>
            <p:ph type="title"/>
          </p:nvPr>
        </p:nvSpPr>
        <p:spPr>
          <a:xfrm>
            <a:off x="1176865" y="1412874"/>
            <a:ext cx="3632100" cy="1028700"/>
          </a:xfrm>
          <a:prstGeom prst="rect">
            <a:avLst/>
          </a:prstGeom>
          <a:noFill/>
          <a:ln>
            <a:noFill/>
          </a:ln>
        </p:spPr>
        <p:txBody>
          <a:bodyPr anchorCtr="0" anchor="b" bIns="91425" lIns="91425" rIns="91425" tIns="91425"/>
          <a:lstStyle>
            <a:lvl1pPr lvl="0" rtl="0" algn="ct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8" name="Shape 198"/>
          <p:cNvSpPr/>
          <p:nvPr>
            <p:ph idx="2" type="pic"/>
          </p:nvPr>
        </p:nvSpPr>
        <p:spPr>
          <a:xfrm>
            <a:off x="5183069" y="774699"/>
            <a:ext cx="2929499" cy="3593999"/>
          </a:xfrm>
          <a:prstGeom prst="roundRect">
            <a:avLst>
              <a:gd fmla="val 0" name="adj"/>
            </a:avLst>
          </a:prstGeom>
          <a:noFill/>
          <a:ln cap="flat" cmpd="sng" w="57150">
            <a:solidFill>
              <a:srgbClr val="7F7F7F"/>
            </a:solidFill>
            <a:prstDash val="solid"/>
            <a:round/>
            <a:headEnd len="med" w="med" type="none"/>
            <a:tailEnd len="med" w="med" type="none"/>
          </a:ln>
        </p:spPr>
        <p:txBody>
          <a:bodyPr anchorCtr="0" anchor="t" bIns="91425" lIns="91425" rIns="91425" tIns="91425"/>
          <a:lstStyle>
            <a:lvl1pPr indent="0" lvl="0" marL="0" marR="0" rtl="0" algn="ctr">
              <a:spcBef>
                <a:spcPts val="0"/>
              </a:spcBef>
              <a:buClr>
                <a:schemeClr val="dk1"/>
              </a:buClr>
              <a:buFont typeface="Garamond"/>
              <a:buNone/>
              <a:defRPr/>
            </a:lvl1pPr>
            <a:lvl2pPr indent="0" lvl="1" marL="457200" marR="0" rtl="0" algn="l">
              <a:spcBef>
                <a:spcPts val="0"/>
              </a:spcBef>
              <a:buClr>
                <a:schemeClr val="dk1"/>
              </a:buClr>
              <a:buFont typeface="Garamond"/>
              <a:buNone/>
              <a:defRPr/>
            </a:lvl2pPr>
            <a:lvl3pPr indent="0" lvl="2" marL="914400" marR="0" rtl="0" algn="l">
              <a:spcBef>
                <a:spcPts val="0"/>
              </a:spcBef>
              <a:buClr>
                <a:schemeClr val="dk1"/>
              </a:buClr>
              <a:buFont typeface="Garamond"/>
              <a:buNone/>
              <a:defRPr/>
            </a:lvl3pPr>
            <a:lvl4pPr indent="0" lvl="3" marL="1371600" marR="0" rtl="0" algn="l">
              <a:spcBef>
                <a:spcPts val="0"/>
              </a:spcBef>
              <a:buClr>
                <a:schemeClr val="dk1"/>
              </a:buClr>
              <a:buFont typeface="Garamond"/>
              <a:buNone/>
              <a:defRPr/>
            </a:lvl4pPr>
            <a:lvl5pPr indent="0" lvl="4" marL="1828800" marR="0" rtl="0" algn="l">
              <a:spcBef>
                <a:spcPts val="0"/>
              </a:spcBef>
              <a:buClr>
                <a:schemeClr val="dk1"/>
              </a:buClr>
              <a:buFont typeface="Garamond"/>
              <a:buNone/>
              <a:defRPr/>
            </a:lvl5pPr>
            <a:lvl6pPr indent="0" lvl="5" marL="2286000" marR="0" rtl="0" algn="l">
              <a:spcBef>
                <a:spcPts val="0"/>
              </a:spcBef>
              <a:buClr>
                <a:schemeClr val="dk1"/>
              </a:buClr>
              <a:buFont typeface="Garamond"/>
              <a:buNone/>
              <a:defRPr/>
            </a:lvl6pPr>
            <a:lvl7pPr indent="0" lvl="6" marL="2743200" marR="0" rtl="0" algn="l">
              <a:spcBef>
                <a:spcPts val="0"/>
              </a:spcBef>
              <a:buClr>
                <a:schemeClr val="dk1"/>
              </a:buClr>
              <a:buFont typeface="Garamond"/>
              <a:buNone/>
              <a:defRPr/>
            </a:lvl7pPr>
            <a:lvl8pPr indent="0" lvl="7" marL="3200400" marR="0" rtl="0" algn="l">
              <a:spcBef>
                <a:spcPts val="0"/>
              </a:spcBef>
              <a:buClr>
                <a:schemeClr val="dk1"/>
              </a:buClr>
              <a:buFont typeface="Garamond"/>
              <a:buNone/>
              <a:defRPr/>
            </a:lvl8pPr>
            <a:lvl9pPr indent="0" lvl="8" marL="3657600" marR="0" rtl="0" algn="l">
              <a:spcBef>
                <a:spcPts val="0"/>
              </a:spcBef>
              <a:buClr>
                <a:schemeClr val="dk1"/>
              </a:buClr>
              <a:buFont typeface="Garamond"/>
              <a:buNone/>
              <a:defRPr/>
            </a:lvl9pPr>
          </a:lstStyle>
          <a:p/>
        </p:txBody>
      </p:sp>
      <p:sp>
        <p:nvSpPr>
          <p:cNvPr id="199" name="Shape 199"/>
          <p:cNvSpPr txBox="1"/>
          <p:nvPr>
            <p:ph idx="1" type="body"/>
          </p:nvPr>
        </p:nvSpPr>
        <p:spPr>
          <a:xfrm>
            <a:off x="1176865" y="2441574"/>
            <a:ext cx="3632100" cy="1371599"/>
          </a:xfrm>
          <a:prstGeom prst="rect">
            <a:avLst/>
          </a:prstGeom>
          <a:noFill/>
          <a:ln>
            <a:noFill/>
          </a:ln>
        </p:spPr>
        <p:txBody>
          <a:bodyPr anchorCtr="0" anchor="t" bIns="91425" lIns="91425" rIns="91425" tIns="91425"/>
          <a:lstStyle>
            <a:lvl1pPr indent="0" lvl="0" marL="0" rtl="0" algn="ctr">
              <a:spcBef>
                <a:spcPts val="0"/>
              </a:spcBef>
              <a:buFont typeface="Garamond"/>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indent="0" lvl="5" marL="2286000" rtl="0">
              <a:spcBef>
                <a:spcPts val="0"/>
              </a:spcBef>
              <a:buFont typeface="Garamond"/>
              <a:buNone/>
              <a:defRPr/>
            </a:lvl6pPr>
            <a:lvl7pPr indent="0" lvl="6" marL="2743200" rtl="0">
              <a:spcBef>
                <a:spcPts val="0"/>
              </a:spcBef>
              <a:buFont typeface="Garamond"/>
              <a:buNone/>
              <a:defRPr/>
            </a:lvl7pPr>
            <a:lvl8pPr indent="0" lvl="7" marL="3200400" rtl="0">
              <a:spcBef>
                <a:spcPts val="0"/>
              </a:spcBef>
              <a:buFont typeface="Garamond"/>
              <a:buNone/>
              <a:defRPr/>
            </a:lvl8pPr>
            <a:lvl9pPr indent="0" lvl="8" marL="3657600" rtl="0">
              <a:spcBef>
                <a:spcPts val="0"/>
              </a:spcBef>
              <a:buFont typeface="Garamond"/>
              <a:buNone/>
              <a:defRPr/>
            </a:lvl9pPr>
          </a:lstStyle>
          <a:p/>
        </p:txBody>
      </p:sp>
      <p:sp>
        <p:nvSpPr>
          <p:cNvPr id="200" name="Shape 200"/>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1" name="Shape 201"/>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2" name="Shape 202"/>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Панорамная фотография с подписью">
    <p:spTree>
      <p:nvGrpSpPr>
        <p:cNvPr id="203" name="Shape 203"/>
        <p:cNvGrpSpPr/>
        <p:nvPr/>
      </p:nvGrpSpPr>
      <p:grpSpPr>
        <a:xfrm>
          <a:off x="0" y="0"/>
          <a:ext cx="0" cy="0"/>
          <a:chOff x="0" y="0"/>
          <a:chExt cx="0" cy="0"/>
        </a:xfrm>
      </p:grpSpPr>
      <p:sp>
        <p:nvSpPr>
          <p:cNvPr id="204" name="Shape 204"/>
          <p:cNvSpPr txBox="1"/>
          <p:nvPr>
            <p:ph type="title"/>
          </p:nvPr>
        </p:nvSpPr>
        <p:spPr>
          <a:xfrm>
            <a:off x="1176866" y="3611560"/>
            <a:ext cx="6798600" cy="425099"/>
          </a:xfrm>
          <a:prstGeom prst="rect">
            <a:avLst/>
          </a:prstGeom>
          <a:noFill/>
          <a:ln>
            <a:noFill/>
          </a:ln>
        </p:spPr>
        <p:txBody>
          <a:bodyPr anchorCtr="0" anchor="b" bIns="91425" lIns="91425" rIns="91425" tIns="91425"/>
          <a:lstStyle>
            <a:lvl1pPr lvl="0" rtl="0" algn="ct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5" name="Shape 205"/>
          <p:cNvSpPr/>
          <p:nvPr>
            <p:ph idx="2" type="pic"/>
          </p:nvPr>
        </p:nvSpPr>
        <p:spPr>
          <a:xfrm>
            <a:off x="1026259" y="774699"/>
            <a:ext cx="7091400" cy="2520900"/>
          </a:xfrm>
          <a:prstGeom prst="roundRect">
            <a:avLst>
              <a:gd fmla="val 0" name="adj"/>
            </a:avLst>
          </a:prstGeom>
          <a:noFill/>
          <a:ln cap="flat" cmpd="sng" w="57150">
            <a:solidFill>
              <a:srgbClr val="7F7F7F"/>
            </a:solidFill>
            <a:prstDash val="solid"/>
            <a:round/>
            <a:headEnd len="med" w="med" type="none"/>
            <a:tailEnd len="med" w="med" type="none"/>
          </a:ln>
        </p:spPr>
        <p:txBody>
          <a:bodyPr anchorCtr="0" anchor="t" bIns="91425" lIns="91425" rIns="91425" tIns="91425"/>
          <a:lstStyle>
            <a:lvl1pPr indent="0" lvl="0" marL="0" marR="0" rtl="0" algn="ctr">
              <a:spcBef>
                <a:spcPts val="0"/>
              </a:spcBef>
              <a:buClr>
                <a:schemeClr val="dk1"/>
              </a:buClr>
              <a:buFont typeface="Garamond"/>
              <a:buNone/>
              <a:defRPr/>
            </a:lvl1pPr>
            <a:lvl2pPr indent="0" lvl="1" marL="457200" marR="0" rtl="0" algn="l">
              <a:spcBef>
                <a:spcPts val="0"/>
              </a:spcBef>
              <a:buClr>
                <a:schemeClr val="dk1"/>
              </a:buClr>
              <a:buFont typeface="Garamond"/>
              <a:buNone/>
              <a:defRPr/>
            </a:lvl2pPr>
            <a:lvl3pPr indent="0" lvl="2" marL="914400" marR="0" rtl="0" algn="l">
              <a:spcBef>
                <a:spcPts val="0"/>
              </a:spcBef>
              <a:buClr>
                <a:schemeClr val="dk1"/>
              </a:buClr>
              <a:buFont typeface="Garamond"/>
              <a:buNone/>
              <a:defRPr/>
            </a:lvl3pPr>
            <a:lvl4pPr indent="0" lvl="3" marL="1371600" marR="0" rtl="0" algn="l">
              <a:spcBef>
                <a:spcPts val="0"/>
              </a:spcBef>
              <a:buClr>
                <a:schemeClr val="dk1"/>
              </a:buClr>
              <a:buFont typeface="Garamond"/>
              <a:buNone/>
              <a:defRPr/>
            </a:lvl4pPr>
            <a:lvl5pPr indent="0" lvl="4" marL="1828800" marR="0" rtl="0" algn="l">
              <a:spcBef>
                <a:spcPts val="0"/>
              </a:spcBef>
              <a:buClr>
                <a:schemeClr val="dk1"/>
              </a:buClr>
              <a:buFont typeface="Garamond"/>
              <a:buNone/>
              <a:defRPr/>
            </a:lvl5pPr>
            <a:lvl6pPr indent="0" lvl="5" marL="2286000" marR="0" rtl="0" algn="l">
              <a:spcBef>
                <a:spcPts val="0"/>
              </a:spcBef>
              <a:buClr>
                <a:schemeClr val="dk1"/>
              </a:buClr>
              <a:buFont typeface="Garamond"/>
              <a:buNone/>
              <a:defRPr/>
            </a:lvl6pPr>
            <a:lvl7pPr indent="0" lvl="6" marL="2743200" marR="0" rtl="0" algn="l">
              <a:spcBef>
                <a:spcPts val="0"/>
              </a:spcBef>
              <a:buClr>
                <a:schemeClr val="dk1"/>
              </a:buClr>
              <a:buFont typeface="Garamond"/>
              <a:buNone/>
              <a:defRPr/>
            </a:lvl7pPr>
            <a:lvl8pPr indent="0" lvl="7" marL="3200400" marR="0" rtl="0" algn="l">
              <a:spcBef>
                <a:spcPts val="0"/>
              </a:spcBef>
              <a:buClr>
                <a:schemeClr val="dk1"/>
              </a:buClr>
              <a:buFont typeface="Garamond"/>
              <a:buNone/>
              <a:defRPr/>
            </a:lvl8pPr>
            <a:lvl9pPr indent="0" lvl="8" marL="3657600" marR="0" rtl="0" algn="l">
              <a:spcBef>
                <a:spcPts val="0"/>
              </a:spcBef>
              <a:buClr>
                <a:schemeClr val="dk1"/>
              </a:buClr>
              <a:buFont typeface="Garamond"/>
              <a:buNone/>
              <a:defRPr/>
            </a:lvl9pPr>
          </a:lstStyle>
          <a:p/>
        </p:txBody>
      </p:sp>
      <p:sp>
        <p:nvSpPr>
          <p:cNvPr id="206" name="Shape 206"/>
          <p:cNvSpPr txBox="1"/>
          <p:nvPr>
            <p:ph idx="1" type="body"/>
          </p:nvPr>
        </p:nvSpPr>
        <p:spPr>
          <a:xfrm>
            <a:off x="1176866" y="4036614"/>
            <a:ext cx="6798600" cy="370499"/>
          </a:xfrm>
          <a:prstGeom prst="rect">
            <a:avLst/>
          </a:prstGeom>
          <a:noFill/>
          <a:ln>
            <a:noFill/>
          </a:ln>
        </p:spPr>
        <p:txBody>
          <a:bodyPr anchorCtr="0" anchor="t" bIns="91425" lIns="91425" rIns="91425" tIns="91425"/>
          <a:lstStyle>
            <a:lvl1pPr indent="0" lvl="0" marL="0" rtl="0" algn="ctr">
              <a:spcBef>
                <a:spcPts val="0"/>
              </a:spcBef>
              <a:buFont typeface="Garamond"/>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indent="0" lvl="5" marL="2286000" rtl="0">
              <a:spcBef>
                <a:spcPts val="0"/>
              </a:spcBef>
              <a:buFont typeface="Garamond"/>
              <a:buNone/>
              <a:defRPr/>
            </a:lvl6pPr>
            <a:lvl7pPr indent="0" lvl="6" marL="2743200" rtl="0">
              <a:spcBef>
                <a:spcPts val="0"/>
              </a:spcBef>
              <a:buFont typeface="Garamond"/>
              <a:buNone/>
              <a:defRPr/>
            </a:lvl7pPr>
            <a:lvl8pPr indent="0" lvl="7" marL="3200400" rtl="0">
              <a:spcBef>
                <a:spcPts val="0"/>
              </a:spcBef>
              <a:buFont typeface="Garamond"/>
              <a:buNone/>
              <a:defRPr/>
            </a:lvl8pPr>
            <a:lvl9pPr indent="0" lvl="8" marL="3657600" rtl="0">
              <a:spcBef>
                <a:spcPts val="0"/>
              </a:spcBef>
              <a:buFont typeface="Garamond"/>
              <a:buNone/>
              <a:defRPr/>
            </a:lvl9pPr>
          </a:lstStyle>
          <a:p/>
        </p:txBody>
      </p:sp>
      <p:sp>
        <p:nvSpPr>
          <p:cNvPr id="207" name="Shape 207"/>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8" name="Shape 208"/>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09" name="Shape 209"/>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Заголовок и подпись">
    <p:spTree>
      <p:nvGrpSpPr>
        <p:cNvPr id="210" name="Shape 210"/>
        <p:cNvGrpSpPr/>
        <p:nvPr/>
      </p:nvGrpSpPr>
      <p:grpSpPr>
        <a:xfrm>
          <a:off x="0" y="0"/>
          <a:ext cx="0" cy="0"/>
          <a:chOff x="0" y="0"/>
          <a:chExt cx="0" cy="0"/>
        </a:xfrm>
      </p:grpSpPr>
      <p:sp>
        <p:nvSpPr>
          <p:cNvPr id="211" name="Shape 211"/>
          <p:cNvSpPr txBox="1"/>
          <p:nvPr>
            <p:ph type="title"/>
          </p:nvPr>
        </p:nvSpPr>
        <p:spPr>
          <a:xfrm>
            <a:off x="1176866" y="680154"/>
            <a:ext cx="6798600" cy="2323199"/>
          </a:xfrm>
          <a:prstGeom prst="rect">
            <a:avLst/>
          </a:prstGeom>
          <a:noFill/>
          <a:ln>
            <a:noFill/>
          </a:ln>
        </p:spPr>
        <p:txBody>
          <a:bodyPr anchorCtr="0" anchor="ctr" bIns="91425" lIns="91425" rIns="91425" tIns="91425"/>
          <a:lstStyle>
            <a:lvl1pPr lvl="0" rtl="0" algn="ct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2" name="Shape 212"/>
          <p:cNvSpPr txBox="1"/>
          <p:nvPr>
            <p:ph idx="1" type="body"/>
          </p:nvPr>
        </p:nvSpPr>
        <p:spPr>
          <a:xfrm>
            <a:off x="1176865" y="3206749"/>
            <a:ext cx="6798600" cy="1200299"/>
          </a:xfrm>
          <a:prstGeom prst="rect">
            <a:avLst/>
          </a:prstGeom>
          <a:noFill/>
          <a:ln>
            <a:noFill/>
          </a:ln>
        </p:spPr>
        <p:txBody>
          <a:bodyPr anchorCtr="0" anchor="ctr" bIns="91425" lIns="91425" rIns="91425" tIns="91425"/>
          <a:lstStyle>
            <a:lvl1pPr indent="0" lvl="0" marL="0" rtl="0" algn="ctr">
              <a:spcBef>
                <a:spcPts val="0"/>
              </a:spcBef>
              <a:buClr>
                <a:schemeClr val="dk1"/>
              </a:buClr>
              <a:buFont typeface="Garamond"/>
              <a:buNone/>
              <a:defRPr/>
            </a:lvl1pPr>
            <a:lvl2pPr indent="0" lvl="1" marL="457200" rtl="0">
              <a:spcBef>
                <a:spcPts val="0"/>
              </a:spcBef>
              <a:buClr>
                <a:srgbClr val="888888"/>
              </a:buClr>
              <a:buFont typeface="Garamond"/>
              <a:buNone/>
              <a:defRPr/>
            </a:lvl2pPr>
            <a:lvl3pPr indent="0" lvl="2" marL="914400" rtl="0">
              <a:spcBef>
                <a:spcPts val="0"/>
              </a:spcBef>
              <a:buClr>
                <a:srgbClr val="888888"/>
              </a:buClr>
              <a:buFont typeface="Garamond"/>
              <a:buNone/>
              <a:defRPr/>
            </a:lvl3pPr>
            <a:lvl4pPr indent="0" lvl="3" marL="1371600" rtl="0">
              <a:spcBef>
                <a:spcPts val="0"/>
              </a:spcBef>
              <a:buClr>
                <a:srgbClr val="888888"/>
              </a:buClr>
              <a:buFont typeface="Garamond"/>
              <a:buNone/>
              <a:defRPr/>
            </a:lvl4pPr>
            <a:lvl5pPr indent="0" lvl="4" marL="1828800" rtl="0">
              <a:spcBef>
                <a:spcPts val="0"/>
              </a:spcBef>
              <a:buClr>
                <a:srgbClr val="888888"/>
              </a:buClr>
              <a:buFont typeface="Garamond"/>
              <a:buNone/>
              <a:defRPr/>
            </a:lvl5pPr>
            <a:lvl6pPr indent="0" lvl="5" marL="2286000" rtl="0">
              <a:spcBef>
                <a:spcPts val="0"/>
              </a:spcBef>
              <a:buClr>
                <a:srgbClr val="888888"/>
              </a:buClr>
              <a:buFont typeface="Garamond"/>
              <a:buNone/>
              <a:defRPr/>
            </a:lvl6pPr>
            <a:lvl7pPr indent="0" lvl="6" marL="2743200" rtl="0">
              <a:spcBef>
                <a:spcPts val="0"/>
              </a:spcBef>
              <a:buClr>
                <a:srgbClr val="888888"/>
              </a:buClr>
              <a:buFont typeface="Garamond"/>
              <a:buNone/>
              <a:defRPr/>
            </a:lvl7pPr>
            <a:lvl8pPr indent="0" lvl="7" marL="3200400" rtl="0">
              <a:spcBef>
                <a:spcPts val="0"/>
              </a:spcBef>
              <a:buClr>
                <a:srgbClr val="888888"/>
              </a:buClr>
              <a:buFont typeface="Garamond"/>
              <a:buNone/>
              <a:defRPr/>
            </a:lvl8pPr>
            <a:lvl9pPr indent="0" lvl="8" marL="3657600" rtl="0">
              <a:spcBef>
                <a:spcPts val="0"/>
              </a:spcBef>
              <a:buClr>
                <a:srgbClr val="888888"/>
              </a:buClr>
              <a:buFont typeface="Garamond"/>
              <a:buNone/>
              <a:defRPr/>
            </a:lvl9pPr>
          </a:lstStyle>
          <a:p/>
        </p:txBody>
      </p:sp>
      <p:sp>
        <p:nvSpPr>
          <p:cNvPr id="213" name="Shape 213"/>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4" name="Shape 214"/>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15" name="Shape 215"/>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216" name="Shape 216"/>
          <p:cNvCxnSpPr/>
          <p:nvPr/>
        </p:nvCxnSpPr>
        <p:spPr>
          <a:xfrm>
            <a:off x="1278465" y="3105149"/>
            <a:ext cx="6606300"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4" name="Shape 14"/>
        <p:cNvGrpSpPr/>
        <p:nvPr/>
      </p:nvGrpSpPr>
      <p:grpSpPr>
        <a:xfrm>
          <a:off x="0" y="0"/>
          <a:ext cx="0" cy="0"/>
          <a:chOff x="0" y="0"/>
          <a:chExt cx="0" cy="0"/>
        </a:xfrm>
      </p:grpSpPr>
      <p:sp>
        <p:nvSpPr>
          <p:cNvPr id="15" name="Shape 15"/>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 type="body"/>
          </p:nvPr>
        </p:nvSpPr>
        <p:spPr>
          <a:xfrm>
            <a:off x="457200" y="1200150"/>
            <a:ext cx="3994525"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7" name="Shape 17"/>
          <p:cNvSpPr txBox="1"/>
          <p:nvPr>
            <p:ph idx="2" type="body"/>
          </p:nvPr>
        </p:nvSpPr>
        <p:spPr>
          <a:xfrm>
            <a:off x="4692273" y="1200150"/>
            <a:ext cx="3994525"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Цитата с подписью">
    <p:spTree>
      <p:nvGrpSpPr>
        <p:cNvPr id="217" name="Shape 217"/>
        <p:cNvGrpSpPr/>
        <p:nvPr/>
      </p:nvGrpSpPr>
      <p:grpSpPr>
        <a:xfrm>
          <a:off x="0" y="0"/>
          <a:ext cx="0" cy="0"/>
          <a:chOff x="0" y="0"/>
          <a:chExt cx="0" cy="0"/>
        </a:xfrm>
      </p:grpSpPr>
      <p:sp>
        <p:nvSpPr>
          <p:cNvPr id="218" name="Shape 218"/>
          <p:cNvSpPr txBox="1"/>
          <p:nvPr>
            <p:ph type="title"/>
          </p:nvPr>
        </p:nvSpPr>
        <p:spPr>
          <a:xfrm>
            <a:off x="1334333" y="736599"/>
            <a:ext cx="6400199" cy="1778100"/>
          </a:xfrm>
          <a:prstGeom prst="rect">
            <a:avLst/>
          </a:prstGeom>
          <a:noFill/>
          <a:ln>
            <a:noFill/>
          </a:ln>
        </p:spPr>
        <p:txBody>
          <a:bodyPr anchorCtr="0" anchor="ctr" bIns="91425" lIns="91425" rIns="91425" tIns="91425"/>
          <a:lstStyle>
            <a:lvl1pPr lvl="0" rtl="0" algn="ct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9" name="Shape 219"/>
          <p:cNvSpPr txBox="1"/>
          <p:nvPr>
            <p:ph idx="1" type="body"/>
          </p:nvPr>
        </p:nvSpPr>
        <p:spPr>
          <a:xfrm>
            <a:off x="1600200" y="2514599"/>
            <a:ext cx="5892900" cy="489000"/>
          </a:xfrm>
          <a:prstGeom prst="rect">
            <a:avLst/>
          </a:prstGeom>
          <a:noFill/>
          <a:ln>
            <a:noFill/>
          </a:ln>
        </p:spPr>
        <p:txBody>
          <a:bodyPr anchorCtr="0" anchor="ctr" bIns="91425" lIns="91425" rIns="91425" tIns="91425"/>
          <a:lstStyle>
            <a:lvl1pPr indent="0" lvl="0" marL="0" rtl="0" algn="r">
              <a:spcBef>
                <a:spcPts val="0"/>
              </a:spcBef>
              <a:buFont typeface="Garamond"/>
              <a:buNone/>
              <a:defRPr/>
            </a:lvl1pPr>
            <a:lvl2pPr indent="0" lvl="1" marL="457200" rtl="0">
              <a:spcBef>
                <a:spcPts val="0"/>
              </a:spcBef>
              <a:buFont typeface="Garamond"/>
              <a:buNone/>
              <a:defRPr/>
            </a:lvl2pPr>
            <a:lvl3pPr indent="0" lvl="2" marL="914400" rtl="0">
              <a:spcBef>
                <a:spcPts val="0"/>
              </a:spcBef>
              <a:buFont typeface="Garamond"/>
              <a:buNone/>
              <a:defRPr/>
            </a:lvl3pPr>
            <a:lvl4pPr indent="0" lvl="3" marL="1371600" rtl="0">
              <a:spcBef>
                <a:spcPts val="0"/>
              </a:spcBef>
              <a:buFont typeface="Garamond"/>
              <a:buNone/>
              <a:defRPr/>
            </a:lvl4pPr>
            <a:lvl5pPr indent="0" lvl="4" marL="1828800" rtl="0">
              <a:spcBef>
                <a:spcPts val="0"/>
              </a:spcBef>
              <a:buFont typeface="Garamond"/>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0" name="Shape 220"/>
          <p:cNvSpPr txBox="1"/>
          <p:nvPr>
            <p:ph idx="2" type="body"/>
          </p:nvPr>
        </p:nvSpPr>
        <p:spPr>
          <a:xfrm>
            <a:off x="1176862" y="3257550"/>
            <a:ext cx="6798600" cy="1149300"/>
          </a:xfrm>
          <a:prstGeom prst="rect">
            <a:avLst/>
          </a:prstGeom>
          <a:noFill/>
          <a:ln>
            <a:noFill/>
          </a:ln>
        </p:spPr>
        <p:txBody>
          <a:bodyPr anchorCtr="0" anchor="ctr" bIns="91425" lIns="91425" rIns="91425" tIns="91425"/>
          <a:lstStyle>
            <a:lvl1pPr indent="0" lvl="0" marL="0" rtl="0" algn="ctr">
              <a:spcBef>
                <a:spcPts val="0"/>
              </a:spcBef>
              <a:buClr>
                <a:schemeClr val="dk1"/>
              </a:buClr>
              <a:buFont typeface="Garamond"/>
              <a:buNone/>
              <a:defRPr/>
            </a:lvl1pPr>
            <a:lvl2pPr indent="0" lvl="1" marL="457200" rtl="0">
              <a:spcBef>
                <a:spcPts val="0"/>
              </a:spcBef>
              <a:buClr>
                <a:srgbClr val="888888"/>
              </a:buClr>
              <a:buFont typeface="Garamond"/>
              <a:buNone/>
              <a:defRPr/>
            </a:lvl2pPr>
            <a:lvl3pPr indent="0" lvl="2" marL="914400" rtl="0">
              <a:spcBef>
                <a:spcPts val="0"/>
              </a:spcBef>
              <a:buClr>
                <a:srgbClr val="888888"/>
              </a:buClr>
              <a:buFont typeface="Garamond"/>
              <a:buNone/>
              <a:defRPr/>
            </a:lvl3pPr>
            <a:lvl4pPr indent="0" lvl="3" marL="1371600" rtl="0">
              <a:spcBef>
                <a:spcPts val="0"/>
              </a:spcBef>
              <a:buClr>
                <a:srgbClr val="888888"/>
              </a:buClr>
              <a:buFont typeface="Garamond"/>
              <a:buNone/>
              <a:defRPr/>
            </a:lvl4pPr>
            <a:lvl5pPr indent="0" lvl="4" marL="1828800" rtl="0">
              <a:spcBef>
                <a:spcPts val="0"/>
              </a:spcBef>
              <a:buClr>
                <a:srgbClr val="888888"/>
              </a:buClr>
              <a:buFont typeface="Garamond"/>
              <a:buNone/>
              <a:defRPr/>
            </a:lvl5pPr>
            <a:lvl6pPr indent="0" lvl="5" marL="2286000" rtl="0">
              <a:spcBef>
                <a:spcPts val="0"/>
              </a:spcBef>
              <a:buClr>
                <a:srgbClr val="888888"/>
              </a:buClr>
              <a:buFont typeface="Garamond"/>
              <a:buNone/>
              <a:defRPr/>
            </a:lvl6pPr>
            <a:lvl7pPr indent="0" lvl="6" marL="2743200" rtl="0">
              <a:spcBef>
                <a:spcPts val="0"/>
              </a:spcBef>
              <a:buClr>
                <a:srgbClr val="888888"/>
              </a:buClr>
              <a:buFont typeface="Garamond"/>
              <a:buNone/>
              <a:defRPr/>
            </a:lvl7pPr>
            <a:lvl8pPr indent="0" lvl="7" marL="3200400" rtl="0">
              <a:spcBef>
                <a:spcPts val="0"/>
              </a:spcBef>
              <a:buClr>
                <a:srgbClr val="888888"/>
              </a:buClr>
              <a:buFont typeface="Garamond"/>
              <a:buNone/>
              <a:defRPr/>
            </a:lvl8pPr>
            <a:lvl9pPr indent="0" lvl="8" marL="3657600" rtl="0">
              <a:spcBef>
                <a:spcPts val="0"/>
              </a:spcBef>
              <a:buClr>
                <a:srgbClr val="888888"/>
              </a:buClr>
              <a:buFont typeface="Garamond"/>
              <a:buNone/>
              <a:defRPr/>
            </a:lvl9pPr>
          </a:lstStyle>
          <a:p/>
        </p:txBody>
      </p:sp>
      <p:sp>
        <p:nvSpPr>
          <p:cNvPr id="221" name="Shape 221"/>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2" name="Shape 222"/>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23" name="Shape 223"/>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224" name="Shape 224"/>
          <p:cNvSpPr txBox="1"/>
          <p:nvPr/>
        </p:nvSpPr>
        <p:spPr>
          <a:xfrm>
            <a:off x="849969" y="679021"/>
            <a:ext cx="457200" cy="4386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ru" sz="7200" u="none" cap="none" strike="noStrike">
                <a:solidFill>
                  <a:schemeClr val="dk1"/>
                </a:solidFill>
                <a:latin typeface="Garamond"/>
                <a:ea typeface="Garamond"/>
                <a:cs typeface="Garamond"/>
                <a:sym typeface="Garamond"/>
              </a:rPr>
              <a:t>“</a:t>
            </a:r>
          </a:p>
        </p:txBody>
      </p:sp>
      <p:sp>
        <p:nvSpPr>
          <p:cNvPr id="225" name="Shape 225"/>
          <p:cNvSpPr txBox="1"/>
          <p:nvPr/>
        </p:nvSpPr>
        <p:spPr>
          <a:xfrm>
            <a:off x="7633503" y="2120902"/>
            <a:ext cx="457200" cy="4386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0" i="0" lang="ru" sz="7200" u="none" cap="none" strike="noStrike">
                <a:solidFill>
                  <a:schemeClr val="dk1"/>
                </a:solidFill>
                <a:latin typeface="Garamond"/>
                <a:ea typeface="Garamond"/>
                <a:cs typeface="Garamond"/>
                <a:sym typeface="Garamond"/>
              </a:rPr>
              <a:t>”</a:t>
            </a:r>
          </a:p>
        </p:txBody>
      </p:sp>
      <p:cxnSp>
        <p:nvCxnSpPr>
          <p:cNvPr id="226" name="Shape 226"/>
          <p:cNvCxnSpPr/>
          <p:nvPr/>
        </p:nvCxnSpPr>
        <p:spPr>
          <a:xfrm>
            <a:off x="1278466" y="3105149"/>
            <a:ext cx="6595499"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Карточка имени">
    <p:spTree>
      <p:nvGrpSpPr>
        <p:cNvPr id="227" name="Shape 227"/>
        <p:cNvGrpSpPr/>
        <p:nvPr/>
      </p:nvGrpSpPr>
      <p:grpSpPr>
        <a:xfrm>
          <a:off x="0" y="0"/>
          <a:ext cx="0" cy="0"/>
          <a:chOff x="0" y="0"/>
          <a:chExt cx="0" cy="0"/>
        </a:xfrm>
      </p:grpSpPr>
      <p:sp>
        <p:nvSpPr>
          <p:cNvPr id="228" name="Shape 228"/>
          <p:cNvSpPr txBox="1"/>
          <p:nvPr>
            <p:ph type="title"/>
          </p:nvPr>
        </p:nvSpPr>
        <p:spPr>
          <a:xfrm>
            <a:off x="1176869" y="2481435"/>
            <a:ext cx="6798600" cy="11015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9" name="Shape 229"/>
          <p:cNvSpPr txBox="1"/>
          <p:nvPr>
            <p:ph idx="1" type="body"/>
          </p:nvPr>
        </p:nvSpPr>
        <p:spPr>
          <a:xfrm>
            <a:off x="1176867" y="3583035"/>
            <a:ext cx="6798600" cy="645300"/>
          </a:xfrm>
          <a:prstGeom prst="rect">
            <a:avLst/>
          </a:prstGeom>
          <a:noFill/>
          <a:ln>
            <a:noFill/>
          </a:ln>
        </p:spPr>
        <p:txBody>
          <a:bodyPr anchorCtr="0" anchor="t" bIns="91425" lIns="91425" rIns="91425" tIns="91425"/>
          <a:lstStyle>
            <a:lvl1pPr indent="0" lvl="0" marL="0" rtl="0" algn="l">
              <a:spcBef>
                <a:spcPts val="0"/>
              </a:spcBef>
              <a:buClr>
                <a:schemeClr val="dk1"/>
              </a:buClr>
              <a:buFont typeface="Garamond"/>
              <a:buNone/>
              <a:defRPr/>
            </a:lvl1pPr>
            <a:lvl2pPr indent="0" lvl="1" marL="457200" rtl="0">
              <a:spcBef>
                <a:spcPts val="0"/>
              </a:spcBef>
              <a:buClr>
                <a:srgbClr val="888888"/>
              </a:buClr>
              <a:buFont typeface="Garamond"/>
              <a:buNone/>
              <a:defRPr/>
            </a:lvl2pPr>
            <a:lvl3pPr indent="0" lvl="2" marL="914400" rtl="0">
              <a:spcBef>
                <a:spcPts val="0"/>
              </a:spcBef>
              <a:buClr>
                <a:srgbClr val="888888"/>
              </a:buClr>
              <a:buFont typeface="Garamond"/>
              <a:buNone/>
              <a:defRPr/>
            </a:lvl3pPr>
            <a:lvl4pPr indent="0" lvl="3" marL="1371600" rtl="0">
              <a:spcBef>
                <a:spcPts val="0"/>
              </a:spcBef>
              <a:buClr>
                <a:srgbClr val="888888"/>
              </a:buClr>
              <a:buFont typeface="Garamond"/>
              <a:buNone/>
              <a:defRPr/>
            </a:lvl4pPr>
            <a:lvl5pPr indent="0" lvl="4" marL="1828800" rtl="0">
              <a:spcBef>
                <a:spcPts val="0"/>
              </a:spcBef>
              <a:buClr>
                <a:srgbClr val="888888"/>
              </a:buClr>
              <a:buFont typeface="Garamond"/>
              <a:buNone/>
              <a:defRPr/>
            </a:lvl5pPr>
            <a:lvl6pPr indent="0" lvl="5" marL="2286000" rtl="0">
              <a:spcBef>
                <a:spcPts val="0"/>
              </a:spcBef>
              <a:buClr>
                <a:srgbClr val="888888"/>
              </a:buClr>
              <a:buFont typeface="Garamond"/>
              <a:buNone/>
              <a:defRPr/>
            </a:lvl6pPr>
            <a:lvl7pPr indent="0" lvl="6" marL="2743200" rtl="0">
              <a:spcBef>
                <a:spcPts val="0"/>
              </a:spcBef>
              <a:buClr>
                <a:srgbClr val="888888"/>
              </a:buClr>
              <a:buFont typeface="Garamond"/>
              <a:buNone/>
              <a:defRPr/>
            </a:lvl7pPr>
            <a:lvl8pPr indent="0" lvl="7" marL="3200400" rtl="0">
              <a:spcBef>
                <a:spcPts val="0"/>
              </a:spcBef>
              <a:buClr>
                <a:srgbClr val="888888"/>
              </a:buClr>
              <a:buFont typeface="Garamond"/>
              <a:buNone/>
              <a:defRPr/>
            </a:lvl8pPr>
            <a:lvl9pPr indent="0" lvl="8" marL="3657600" rtl="0">
              <a:spcBef>
                <a:spcPts val="0"/>
              </a:spcBef>
              <a:buClr>
                <a:srgbClr val="888888"/>
              </a:buClr>
              <a:buFont typeface="Garamond"/>
              <a:buNone/>
              <a:defRPr/>
            </a:lvl9pPr>
          </a:lstStyle>
          <a:p/>
        </p:txBody>
      </p:sp>
      <p:sp>
        <p:nvSpPr>
          <p:cNvPr id="230" name="Shape 230"/>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1" name="Shape 231"/>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2" name="Shape 232"/>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Цитата карточки имени">
    <p:spTree>
      <p:nvGrpSpPr>
        <p:cNvPr id="233" name="Shape 233"/>
        <p:cNvGrpSpPr/>
        <p:nvPr/>
      </p:nvGrpSpPr>
      <p:grpSpPr>
        <a:xfrm>
          <a:off x="0" y="0"/>
          <a:ext cx="0" cy="0"/>
          <a:chOff x="0" y="0"/>
          <a:chExt cx="0" cy="0"/>
        </a:xfrm>
      </p:grpSpPr>
      <p:sp>
        <p:nvSpPr>
          <p:cNvPr id="234" name="Shape 234"/>
          <p:cNvSpPr txBox="1"/>
          <p:nvPr>
            <p:ph type="title"/>
          </p:nvPr>
        </p:nvSpPr>
        <p:spPr>
          <a:xfrm>
            <a:off x="1409416" y="736599"/>
            <a:ext cx="6325200" cy="1682699"/>
          </a:xfrm>
          <a:prstGeom prst="rect">
            <a:avLst/>
          </a:prstGeom>
          <a:noFill/>
          <a:ln>
            <a:noFill/>
          </a:ln>
        </p:spPr>
        <p:txBody>
          <a:bodyPr anchorCtr="0" anchor="ctr" bIns="91425" lIns="91425" rIns="91425" tIns="91425"/>
          <a:lstStyle>
            <a:lvl1pPr lvl="0" rtl="0" algn="ct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5" name="Shape 235"/>
          <p:cNvSpPr txBox="1"/>
          <p:nvPr>
            <p:ph idx="1" type="body"/>
          </p:nvPr>
        </p:nvSpPr>
        <p:spPr>
          <a:xfrm>
            <a:off x="1176867" y="2729484"/>
            <a:ext cx="6798600" cy="665399"/>
          </a:xfrm>
          <a:prstGeom prst="rect">
            <a:avLst/>
          </a:prstGeom>
          <a:noFill/>
          <a:ln>
            <a:noFill/>
          </a:ln>
        </p:spPr>
        <p:txBody>
          <a:bodyPr anchorCtr="0" anchor="b" bIns="91425" lIns="91425" rIns="91425" tIns="91425"/>
          <a:lstStyle>
            <a:lvl1pPr indent="0" lvl="0" marL="0" rtl="0" algn="l">
              <a:spcBef>
                <a:spcPts val="0"/>
              </a:spcBef>
              <a:buClr>
                <a:schemeClr val="dk1"/>
              </a:buClr>
              <a:buFont typeface="Garamond"/>
              <a:buNone/>
              <a:defRPr/>
            </a:lvl1pPr>
            <a:lvl2pPr indent="0" lvl="1" marL="457200" rtl="0">
              <a:spcBef>
                <a:spcPts val="0"/>
              </a:spcBef>
              <a:buClr>
                <a:srgbClr val="888888"/>
              </a:buClr>
              <a:buFont typeface="Garamond"/>
              <a:buNone/>
              <a:defRPr/>
            </a:lvl2pPr>
            <a:lvl3pPr indent="0" lvl="2" marL="914400" rtl="0">
              <a:spcBef>
                <a:spcPts val="0"/>
              </a:spcBef>
              <a:buClr>
                <a:srgbClr val="888888"/>
              </a:buClr>
              <a:buFont typeface="Garamond"/>
              <a:buNone/>
              <a:defRPr/>
            </a:lvl3pPr>
            <a:lvl4pPr indent="0" lvl="3" marL="1371600" rtl="0">
              <a:spcBef>
                <a:spcPts val="0"/>
              </a:spcBef>
              <a:buClr>
                <a:srgbClr val="888888"/>
              </a:buClr>
              <a:buFont typeface="Garamond"/>
              <a:buNone/>
              <a:defRPr/>
            </a:lvl4pPr>
            <a:lvl5pPr indent="0" lvl="4" marL="1828800" rtl="0">
              <a:spcBef>
                <a:spcPts val="0"/>
              </a:spcBef>
              <a:buClr>
                <a:srgbClr val="888888"/>
              </a:buClr>
              <a:buFont typeface="Garamond"/>
              <a:buNone/>
              <a:defRPr/>
            </a:lvl5pPr>
            <a:lvl6pPr indent="0" lvl="5" marL="2286000" rtl="0">
              <a:spcBef>
                <a:spcPts val="0"/>
              </a:spcBef>
              <a:buClr>
                <a:srgbClr val="888888"/>
              </a:buClr>
              <a:buFont typeface="Garamond"/>
              <a:buNone/>
              <a:defRPr/>
            </a:lvl6pPr>
            <a:lvl7pPr indent="0" lvl="6" marL="2743200" rtl="0">
              <a:spcBef>
                <a:spcPts val="0"/>
              </a:spcBef>
              <a:buClr>
                <a:srgbClr val="888888"/>
              </a:buClr>
              <a:buFont typeface="Garamond"/>
              <a:buNone/>
              <a:defRPr/>
            </a:lvl7pPr>
            <a:lvl8pPr indent="0" lvl="7" marL="3200400" rtl="0">
              <a:spcBef>
                <a:spcPts val="0"/>
              </a:spcBef>
              <a:buClr>
                <a:srgbClr val="888888"/>
              </a:buClr>
              <a:buFont typeface="Garamond"/>
              <a:buNone/>
              <a:defRPr/>
            </a:lvl8pPr>
            <a:lvl9pPr indent="0" lvl="8" marL="3657600" rtl="0">
              <a:spcBef>
                <a:spcPts val="0"/>
              </a:spcBef>
              <a:buClr>
                <a:srgbClr val="888888"/>
              </a:buClr>
              <a:buFont typeface="Garamond"/>
              <a:buNone/>
              <a:defRPr/>
            </a:lvl9pPr>
          </a:lstStyle>
          <a:p/>
        </p:txBody>
      </p:sp>
      <p:sp>
        <p:nvSpPr>
          <p:cNvPr id="236" name="Shape 236"/>
          <p:cNvSpPr txBox="1"/>
          <p:nvPr>
            <p:ph idx="2" type="body"/>
          </p:nvPr>
        </p:nvSpPr>
        <p:spPr>
          <a:xfrm>
            <a:off x="1176865" y="3397250"/>
            <a:ext cx="6798600" cy="1009499"/>
          </a:xfrm>
          <a:prstGeom prst="rect">
            <a:avLst/>
          </a:prstGeom>
          <a:noFill/>
          <a:ln>
            <a:noFill/>
          </a:ln>
        </p:spPr>
        <p:txBody>
          <a:bodyPr anchorCtr="0" anchor="t" bIns="91425" lIns="91425" rIns="91425" tIns="91425"/>
          <a:lstStyle>
            <a:lvl1pPr indent="0" lvl="0" marL="0" rtl="0" algn="l">
              <a:spcBef>
                <a:spcPts val="0"/>
              </a:spcBef>
              <a:buClr>
                <a:schemeClr val="dk1"/>
              </a:buClr>
              <a:buFont typeface="Garamond"/>
              <a:buNone/>
              <a:defRPr/>
            </a:lvl1pPr>
            <a:lvl2pPr indent="0" lvl="1" marL="457200" rtl="0">
              <a:spcBef>
                <a:spcPts val="0"/>
              </a:spcBef>
              <a:buClr>
                <a:srgbClr val="888888"/>
              </a:buClr>
              <a:buFont typeface="Garamond"/>
              <a:buNone/>
              <a:defRPr/>
            </a:lvl2pPr>
            <a:lvl3pPr indent="0" lvl="2" marL="914400" rtl="0">
              <a:spcBef>
                <a:spcPts val="0"/>
              </a:spcBef>
              <a:buClr>
                <a:srgbClr val="888888"/>
              </a:buClr>
              <a:buFont typeface="Garamond"/>
              <a:buNone/>
              <a:defRPr/>
            </a:lvl3pPr>
            <a:lvl4pPr indent="0" lvl="3" marL="1371600" rtl="0">
              <a:spcBef>
                <a:spcPts val="0"/>
              </a:spcBef>
              <a:buClr>
                <a:srgbClr val="888888"/>
              </a:buClr>
              <a:buFont typeface="Garamond"/>
              <a:buNone/>
              <a:defRPr/>
            </a:lvl4pPr>
            <a:lvl5pPr indent="0" lvl="4" marL="1828800" rtl="0">
              <a:spcBef>
                <a:spcPts val="0"/>
              </a:spcBef>
              <a:buClr>
                <a:srgbClr val="888888"/>
              </a:buClr>
              <a:buFont typeface="Garamond"/>
              <a:buNone/>
              <a:defRPr/>
            </a:lvl5pPr>
            <a:lvl6pPr indent="0" lvl="5" marL="2286000" rtl="0">
              <a:spcBef>
                <a:spcPts val="0"/>
              </a:spcBef>
              <a:buClr>
                <a:srgbClr val="888888"/>
              </a:buClr>
              <a:buFont typeface="Garamond"/>
              <a:buNone/>
              <a:defRPr/>
            </a:lvl6pPr>
            <a:lvl7pPr indent="0" lvl="6" marL="2743200" rtl="0">
              <a:spcBef>
                <a:spcPts val="0"/>
              </a:spcBef>
              <a:buClr>
                <a:srgbClr val="888888"/>
              </a:buClr>
              <a:buFont typeface="Garamond"/>
              <a:buNone/>
              <a:defRPr/>
            </a:lvl7pPr>
            <a:lvl8pPr indent="0" lvl="7" marL="3200400" rtl="0">
              <a:spcBef>
                <a:spcPts val="0"/>
              </a:spcBef>
              <a:buClr>
                <a:srgbClr val="888888"/>
              </a:buClr>
              <a:buFont typeface="Garamond"/>
              <a:buNone/>
              <a:defRPr/>
            </a:lvl8pPr>
            <a:lvl9pPr indent="0" lvl="8" marL="3657600" rtl="0">
              <a:spcBef>
                <a:spcPts val="0"/>
              </a:spcBef>
              <a:buClr>
                <a:srgbClr val="888888"/>
              </a:buClr>
              <a:buFont typeface="Garamond"/>
              <a:buNone/>
              <a:defRPr/>
            </a:lvl9pPr>
          </a:lstStyle>
          <a:p/>
        </p:txBody>
      </p:sp>
      <p:sp>
        <p:nvSpPr>
          <p:cNvPr id="237" name="Shape 237"/>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8" name="Shape 238"/>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39" name="Shape 239"/>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240" name="Shape 240"/>
          <p:cNvSpPr txBox="1"/>
          <p:nvPr/>
        </p:nvSpPr>
        <p:spPr>
          <a:xfrm>
            <a:off x="878059" y="672671"/>
            <a:ext cx="457200" cy="4386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ru" sz="8000" u="none" cap="none" strike="noStrike">
                <a:solidFill>
                  <a:schemeClr val="dk1"/>
                </a:solidFill>
                <a:latin typeface="Garamond"/>
                <a:ea typeface="Garamond"/>
                <a:cs typeface="Garamond"/>
                <a:sym typeface="Garamond"/>
              </a:rPr>
              <a:t>“</a:t>
            </a:r>
          </a:p>
        </p:txBody>
      </p:sp>
      <p:sp>
        <p:nvSpPr>
          <p:cNvPr id="241" name="Shape 241"/>
          <p:cNvSpPr txBox="1"/>
          <p:nvPr/>
        </p:nvSpPr>
        <p:spPr>
          <a:xfrm>
            <a:off x="7649796" y="1955795"/>
            <a:ext cx="457200" cy="4386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r>
              <a:rPr b="0" i="0" lang="ru" sz="8000" u="none" cap="none" strike="noStrike">
                <a:solidFill>
                  <a:schemeClr val="dk1"/>
                </a:solidFill>
                <a:latin typeface="Garamond"/>
                <a:ea typeface="Garamond"/>
                <a:cs typeface="Garamond"/>
                <a:sym typeface="Garamond"/>
              </a:rPr>
              <a:t>”</a:t>
            </a:r>
          </a:p>
        </p:txBody>
      </p:sp>
      <p:cxnSp>
        <p:nvCxnSpPr>
          <p:cNvPr id="242" name="Shape 242"/>
          <p:cNvCxnSpPr/>
          <p:nvPr/>
        </p:nvCxnSpPr>
        <p:spPr>
          <a:xfrm>
            <a:off x="1278466" y="2571750"/>
            <a:ext cx="6595499"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Истина или ложь">
    <p:spTree>
      <p:nvGrpSpPr>
        <p:cNvPr id="243" name="Shape 243"/>
        <p:cNvGrpSpPr/>
        <p:nvPr/>
      </p:nvGrpSpPr>
      <p:grpSpPr>
        <a:xfrm>
          <a:off x="0" y="0"/>
          <a:ext cx="0" cy="0"/>
          <a:chOff x="0" y="0"/>
          <a:chExt cx="0" cy="0"/>
        </a:xfrm>
      </p:grpSpPr>
      <p:sp>
        <p:nvSpPr>
          <p:cNvPr id="244" name="Shape 244"/>
          <p:cNvSpPr txBox="1"/>
          <p:nvPr>
            <p:ph type="title"/>
          </p:nvPr>
        </p:nvSpPr>
        <p:spPr>
          <a:xfrm>
            <a:off x="1176865" y="736598"/>
            <a:ext cx="6798600" cy="17207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5" name="Shape 245"/>
          <p:cNvSpPr txBox="1"/>
          <p:nvPr>
            <p:ph idx="1" type="body"/>
          </p:nvPr>
        </p:nvSpPr>
        <p:spPr>
          <a:xfrm>
            <a:off x="1176867" y="2674620"/>
            <a:ext cx="6798600" cy="678900"/>
          </a:xfrm>
          <a:prstGeom prst="rect">
            <a:avLst/>
          </a:prstGeom>
          <a:noFill/>
          <a:ln>
            <a:noFill/>
          </a:ln>
        </p:spPr>
        <p:txBody>
          <a:bodyPr anchorCtr="0" anchor="b" bIns="91425" lIns="91425" rIns="91425" tIns="91425"/>
          <a:lstStyle>
            <a:lvl1pPr indent="0" lvl="0" marL="0" rtl="0" algn="l">
              <a:spcBef>
                <a:spcPts val="0"/>
              </a:spcBef>
              <a:buClr>
                <a:schemeClr val="dk1"/>
              </a:buClr>
              <a:buFont typeface="Garamond"/>
              <a:buNone/>
              <a:defRPr/>
            </a:lvl1pPr>
            <a:lvl2pPr indent="0" lvl="1" marL="457200" rtl="0">
              <a:spcBef>
                <a:spcPts val="0"/>
              </a:spcBef>
              <a:buClr>
                <a:srgbClr val="888888"/>
              </a:buClr>
              <a:buFont typeface="Garamond"/>
              <a:buNone/>
              <a:defRPr/>
            </a:lvl2pPr>
            <a:lvl3pPr indent="0" lvl="2" marL="914400" rtl="0">
              <a:spcBef>
                <a:spcPts val="0"/>
              </a:spcBef>
              <a:buClr>
                <a:srgbClr val="888888"/>
              </a:buClr>
              <a:buFont typeface="Garamond"/>
              <a:buNone/>
              <a:defRPr/>
            </a:lvl3pPr>
            <a:lvl4pPr indent="0" lvl="3" marL="1371600" rtl="0">
              <a:spcBef>
                <a:spcPts val="0"/>
              </a:spcBef>
              <a:buClr>
                <a:srgbClr val="888888"/>
              </a:buClr>
              <a:buFont typeface="Garamond"/>
              <a:buNone/>
              <a:defRPr/>
            </a:lvl4pPr>
            <a:lvl5pPr indent="0" lvl="4" marL="1828800" rtl="0">
              <a:spcBef>
                <a:spcPts val="0"/>
              </a:spcBef>
              <a:buClr>
                <a:srgbClr val="888888"/>
              </a:buClr>
              <a:buFont typeface="Garamond"/>
              <a:buNone/>
              <a:defRPr/>
            </a:lvl5pPr>
            <a:lvl6pPr indent="0" lvl="5" marL="2286000" rtl="0">
              <a:spcBef>
                <a:spcPts val="0"/>
              </a:spcBef>
              <a:buClr>
                <a:srgbClr val="888888"/>
              </a:buClr>
              <a:buFont typeface="Garamond"/>
              <a:buNone/>
              <a:defRPr/>
            </a:lvl6pPr>
            <a:lvl7pPr indent="0" lvl="6" marL="2743200" rtl="0">
              <a:spcBef>
                <a:spcPts val="0"/>
              </a:spcBef>
              <a:buClr>
                <a:srgbClr val="888888"/>
              </a:buClr>
              <a:buFont typeface="Garamond"/>
              <a:buNone/>
              <a:defRPr/>
            </a:lvl7pPr>
            <a:lvl8pPr indent="0" lvl="7" marL="3200400" rtl="0">
              <a:spcBef>
                <a:spcPts val="0"/>
              </a:spcBef>
              <a:buClr>
                <a:srgbClr val="888888"/>
              </a:buClr>
              <a:buFont typeface="Garamond"/>
              <a:buNone/>
              <a:defRPr/>
            </a:lvl8pPr>
            <a:lvl9pPr indent="0" lvl="8" marL="3657600" rtl="0">
              <a:spcBef>
                <a:spcPts val="0"/>
              </a:spcBef>
              <a:buClr>
                <a:srgbClr val="888888"/>
              </a:buClr>
              <a:buFont typeface="Garamond"/>
              <a:buNone/>
              <a:defRPr/>
            </a:lvl9pPr>
          </a:lstStyle>
          <a:p/>
        </p:txBody>
      </p:sp>
      <p:sp>
        <p:nvSpPr>
          <p:cNvPr id="246" name="Shape 246"/>
          <p:cNvSpPr txBox="1"/>
          <p:nvPr>
            <p:ph idx="2" type="body"/>
          </p:nvPr>
        </p:nvSpPr>
        <p:spPr>
          <a:xfrm>
            <a:off x="1176866" y="3352800"/>
            <a:ext cx="6798600" cy="1054199"/>
          </a:xfrm>
          <a:prstGeom prst="rect">
            <a:avLst/>
          </a:prstGeom>
          <a:noFill/>
          <a:ln>
            <a:noFill/>
          </a:ln>
        </p:spPr>
        <p:txBody>
          <a:bodyPr anchorCtr="0" anchor="t" bIns="91425" lIns="91425" rIns="91425" tIns="91425"/>
          <a:lstStyle>
            <a:lvl1pPr indent="0" lvl="0" marL="0" rtl="0" algn="l">
              <a:spcBef>
                <a:spcPts val="0"/>
              </a:spcBef>
              <a:buClr>
                <a:schemeClr val="dk1"/>
              </a:buClr>
              <a:buFont typeface="Garamond"/>
              <a:buNone/>
              <a:defRPr/>
            </a:lvl1pPr>
            <a:lvl2pPr indent="0" lvl="1" marL="457200" rtl="0">
              <a:spcBef>
                <a:spcPts val="0"/>
              </a:spcBef>
              <a:buClr>
                <a:srgbClr val="888888"/>
              </a:buClr>
              <a:buFont typeface="Garamond"/>
              <a:buNone/>
              <a:defRPr/>
            </a:lvl2pPr>
            <a:lvl3pPr indent="0" lvl="2" marL="914400" rtl="0">
              <a:spcBef>
                <a:spcPts val="0"/>
              </a:spcBef>
              <a:buClr>
                <a:srgbClr val="888888"/>
              </a:buClr>
              <a:buFont typeface="Garamond"/>
              <a:buNone/>
              <a:defRPr/>
            </a:lvl3pPr>
            <a:lvl4pPr indent="0" lvl="3" marL="1371600" rtl="0">
              <a:spcBef>
                <a:spcPts val="0"/>
              </a:spcBef>
              <a:buClr>
                <a:srgbClr val="888888"/>
              </a:buClr>
              <a:buFont typeface="Garamond"/>
              <a:buNone/>
              <a:defRPr/>
            </a:lvl4pPr>
            <a:lvl5pPr indent="0" lvl="4" marL="1828800" rtl="0">
              <a:spcBef>
                <a:spcPts val="0"/>
              </a:spcBef>
              <a:buClr>
                <a:srgbClr val="888888"/>
              </a:buClr>
              <a:buFont typeface="Garamond"/>
              <a:buNone/>
              <a:defRPr/>
            </a:lvl5pPr>
            <a:lvl6pPr indent="0" lvl="5" marL="2286000" rtl="0">
              <a:spcBef>
                <a:spcPts val="0"/>
              </a:spcBef>
              <a:buClr>
                <a:srgbClr val="888888"/>
              </a:buClr>
              <a:buFont typeface="Garamond"/>
              <a:buNone/>
              <a:defRPr/>
            </a:lvl6pPr>
            <a:lvl7pPr indent="0" lvl="6" marL="2743200" rtl="0">
              <a:spcBef>
                <a:spcPts val="0"/>
              </a:spcBef>
              <a:buClr>
                <a:srgbClr val="888888"/>
              </a:buClr>
              <a:buFont typeface="Garamond"/>
              <a:buNone/>
              <a:defRPr/>
            </a:lvl7pPr>
            <a:lvl8pPr indent="0" lvl="7" marL="3200400" rtl="0">
              <a:spcBef>
                <a:spcPts val="0"/>
              </a:spcBef>
              <a:buClr>
                <a:srgbClr val="888888"/>
              </a:buClr>
              <a:buFont typeface="Garamond"/>
              <a:buNone/>
              <a:defRPr/>
            </a:lvl8pPr>
            <a:lvl9pPr indent="0" lvl="8" marL="3657600" rtl="0">
              <a:spcBef>
                <a:spcPts val="0"/>
              </a:spcBef>
              <a:buClr>
                <a:srgbClr val="888888"/>
              </a:buClr>
              <a:buFont typeface="Garamond"/>
              <a:buNone/>
              <a:defRPr/>
            </a:lvl9pPr>
          </a:lstStyle>
          <a:p/>
        </p:txBody>
      </p:sp>
      <p:sp>
        <p:nvSpPr>
          <p:cNvPr id="247" name="Shape 247"/>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48" name="Shape 248"/>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49" name="Shape 249"/>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250" name="Shape 250"/>
          <p:cNvCxnSpPr/>
          <p:nvPr/>
        </p:nvCxnSpPr>
        <p:spPr>
          <a:xfrm>
            <a:off x="1278469" y="2571750"/>
            <a:ext cx="6606300"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251" name="Shape 251"/>
        <p:cNvGrpSpPr/>
        <p:nvPr/>
      </p:nvGrpSpPr>
      <p:grpSpPr>
        <a:xfrm>
          <a:off x="0" y="0"/>
          <a:ext cx="0" cy="0"/>
          <a:chOff x="0" y="0"/>
          <a:chExt cx="0" cy="0"/>
        </a:xfrm>
      </p:grpSpPr>
      <p:sp>
        <p:nvSpPr>
          <p:cNvPr id="252" name="Shape 252"/>
          <p:cNvSpPr txBox="1"/>
          <p:nvPr>
            <p:ph type="title"/>
          </p:nvPr>
        </p:nvSpPr>
        <p:spPr>
          <a:xfrm>
            <a:off x="1176866" y="686502"/>
            <a:ext cx="6798600" cy="977699"/>
          </a:xfrm>
          <a:prstGeom prst="rect">
            <a:avLst/>
          </a:prstGeom>
          <a:noFill/>
          <a:ln>
            <a:noFill/>
          </a:ln>
        </p:spPr>
        <p:txBody>
          <a:bodyPr anchorCtr="0" anchor="ctr" bIns="91425" lIns="91425" rIns="91425" tIns="91425"/>
          <a:lstStyle>
            <a:lvl1pPr lvl="0" rtl="0" algn="ct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3" name="Shape 253"/>
          <p:cNvSpPr txBox="1"/>
          <p:nvPr>
            <p:ph idx="1" type="body"/>
          </p:nvPr>
        </p:nvSpPr>
        <p:spPr>
          <a:xfrm rot="5400000">
            <a:off x="3306550" y="-261948"/>
            <a:ext cx="2539499" cy="6798600"/>
          </a:xfrm>
          <a:prstGeom prst="rect">
            <a:avLst/>
          </a:prstGeom>
          <a:noFill/>
          <a:ln>
            <a:noFill/>
          </a:ln>
        </p:spPr>
        <p:txBody>
          <a:bodyPr anchorCtr="0" anchor="t" bIns="91425" lIns="91425" rIns="91425" tIns="91425"/>
          <a:lstStyle>
            <a:lvl1pPr indent="-110490" lvl="0" marL="285750" rtl="0" algn="l">
              <a:spcBef>
                <a:spcPts val="480"/>
              </a:spcBef>
              <a:spcAft>
                <a:spcPts val="600"/>
              </a:spcAft>
              <a:buClr>
                <a:schemeClr val="accent1"/>
              </a:buClr>
              <a:buFont typeface="Arial"/>
              <a:buChar char="•"/>
              <a:defRPr/>
            </a:lvl1pPr>
            <a:lvl2pPr indent="-139700" lvl="1" marL="742950" rtl="0" algn="l">
              <a:spcBef>
                <a:spcPts val="400"/>
              </a:spcBef>
              <a:spcAft>
                <a:spcPts val="600"/>
              </a:spcAft>
              <a:buClr>
                <a:schemeClr val="accent1"/>
              </a:buClr>
              <a:buFont typeface="Arial"/>
              <a:buChar char="•"/>
              <a:defRPr/>
            </a:lvl2pPr>
            <a:lvl3pPr indent="-154305" lvl="2" marL="1200150" rtl="0" algn="l">
              <a:spcBef>
                <a:spcPts val="360"/>
              </a:spcBef>
              <a:spcAft>
                <a:spcPts val="600"/>
              </a:spcAft>
              <a:buClr>
                <a:schemeClr val="accent1"/>
              </a:buClr>
              <a:buFont typeface="Arial"/>
              <a:buChar char="•"/>
              <a:defRPr/>
            </a:lvl3pPr>
            <a:lvl4pPr indent="-54610" lvl="3" marL="1543050" rtl="0" algn="l">
              <a:spcBef>
                <a:spcPts val="320"/>
              </a:spcBef>
              <a:spcAft>
                <a:spcPts val="600"/>
              </a:spcAft>
              <a:buClr>
                <a:schemeClr val="accent1"/>
              </a:buClr>
              <a:buFont typeface="Arial"/>
              <a:buChar char="•"/>
              <a:defRPr/>
            </a:lvl4pPr>
            <a:lvl5pPr indent="-69214" lvl="4" marL="2000250" rtl="0" algn="l">
              <a:spcBef>
                <a:spcPts val="280"/>
              </a:spcBef>
              <a:spcAft>
                <a:spcPts val="600"/>
              </a:spcAft>
              <a:buClr>
                <a:schemeClr val="accent1"/>
              </a:buClr>
              <a:buFont typeface="Arial"/>
              <a:buChar char="•"/>
              <a:defRPr/>
            </a:lvl5pPr>
            <a:lvl6pPr indent="-126364" lvl="5" marL="2514600" rtl="0" algn="l">
              <a:spcBef>
                <a:spcPts val="280"/>
              </a:spcBef>
              <a:spcAft>
                <a:spcPts val="600"/>
              </a:spcAft>
              <a:buClr>
                <a:schemeClr val="accent1"/>
              </a:buClr>
              <a:buFont typeface="Arial"/>
              <a:buChar char="•"/>
              <a:defRPr/>
            </a:lvl6pPr>
            <a:lvl7pPr indent="-126364" lvl="6" marL="2971800" rtl="0" algn="l">
              <a:spcBef>
                <a:spcPts val="280"/>
              </a:spcBef>
              <a:spcAft>
                <a:spcPts val="600"/>
              </a:spcAft>
              <a:buClr>
                <a:schemeClr val="accent1"/>
              </a:buClr>
              <a:buFont typeface="Arial"/>
              <a:buChar char="•"/>
              <a:defRPr/>
            </a:lvl7pPr>
            <a:lvl8pPr indent="-126365" lvl="7" marL="3429000" rtl="0" algn="l">
              <a:spcBef>
                <a:spcPts val="280"/>
              </a:spcBef>
              <a:spcAft>
                <a:spcPts val="600"/>
              </a:spcAft>
              <a:buClr>
                <a:schemeClr val="accent1"/>
              </a:buClr>
              <a:buFont typeface="Arial"/>
              <a:buChar char="•"/>
              <a:defRPr/>
            </a:lvl8pPr>
            <a:lvl9pPr indent="-126365" lvl="8" marL="3886200" rtl="0" algn="l">
              <a:spcBef>
                <a:spcPts val="280"/>
              </a:spcBef>
              <a:spcAft>
                <a:spcPts val="600"/>
              </a:spcAft>
              <a:buClr>
                <a:schemeClr val="accent1"/>
              </a:buClr>
              <a:buFont typeface="Arial"/>
              <a:buChar char="•"/>
              <a:defRPr/>
            </a:lvl9pPr>
          </a:lstStyle>
          <a:p/>
        </p:txBody>
      </p:sp>
      <p:sp>
        <p:nvSpPr>
          <p:cNvPr id="254" name="Shape 254"/>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55" name="Shape 255"/>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56" name="Shape 256"/>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257" name="Shape 257"/>
          <p:cNvCxnSpPr/>
          <p:nvPr/>
        </p:nvCxnSpPr>
        <p:spPr>
          <a:xfrm>
            <a:off x="1278466" y="1766002"/>
            <a:ext cx="6606300" cy="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258" name="Shape 258"/>
        <p:cNvGrpSpPr/>
        <p:nvPr/>
      </p:nvGrpSpPr>
      <p:grpSpPr>
        <a:xfrm>
          <a:off x="0" y="0"/>
          <a:ext cx="0" cy="0"/>
          <a:chOff x="0" y="0"/>
          <a:chExt cx="0" cy="0"/>
        </a:xfrm>
      </p:grpSpPr>
      <p:sp>
        <p:nvSpPr>
          <p:cNvPr id="259" name="Shape 259"/>
          <p:cNvSpPr txBox="1"/>
          <p:nvPr>
            <p:ph type="title"/>
          </p:nvPr>
        </p:nvSpPr>
        <p:spPr>
          <a:xfrm rot="5400000">
            <a:off x="5302896" y="1734054"/>
            <a:ext cx="3726600" cy="1618800"/>
          </a:xfrm>
          <a:prstGeom prst="rect">
            <a:avLst/>
          </a:prstGeom>
          <a:noFill/>
          <a:ln>
            <a:noFill/>
          </a:ln>
        </p:spPr>
        <p:txBody>
          <a:bodyPr anchorCtr="0" anchor="ctr" bIns="91425" lIns="91425" rIns="91425" tIns="91425"/>
          <a:lstStyle>
            <a:lvl1pPr lvl="0" rtl="0" algn="ctr">
              <a:spcBef>
                <a:spcPts val="0"/>
              </a:spcBef>
              <a:buClr>
                <a:srgbClr val="262626"/>
              </a:buClr>
              <a:buFont typeface="Garamond"/>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0" name="Shape 260"/>
          <p:cNvSpPr txBox="1"/>
          <p:nvPr>
            <p:ph idx="1" type="body"/>
          </p:nvPr>
        </p:nvSpPr>
        <p:spPr>
          <a:xfrm rot="5400000">
            <a:off x="1771326" y="85704"/>
            <a:ext cx="3726600" cy="4915499"/>
          </a:xfrm>
          <a:prstGeom prst="rect">
            <a:avLst/>
          </a:prstGeom>
          <a:noFill/>
          <a:ln>
            <a:noFill/>
          </a:ln>
        </p:spPr>
        <p:txBody>
          <a:bodyPr anchorCtr="0" anchor="t" bIns="91425" lIns="91425" rIns="91425" tIns="91425"/>
          <a:lstStyle>
            <a:lvl1pPr indent="-110490" lvl="0" marL="285750" rtl="0" algn="l">
              <a:spcBef>
                <a:spcPts val="480"/>
              </a:spcBef>
              <a:spcAft>
                <a:spcPts val="600"/>
              </a:spcAft>
              <a:buClr>
                <a:schemeClr val="accent1"/>
              </a:buClr>
              <a:buFont typeface="Arial"/>
              <a:buChar char="•"/>
              <a:defRPr/>
            </a:lvl1pPr>
            <a:lvl2pPr indent="-139700" lvl="1" marL="742950" rtl="0" algn="l">
              <a:spcBef>
                <a:spcPts val="400"/>
              </a:spcBef>
              <a:spcAft>
                <a:spcPts val="600"/>
              </a:spcAft>
              <a:buClr>
                <a:schemeClr val="accent1"/>
              </a:buClr>
              <a:buFont typeface="Arial"/>
              <a:buChar char="•"/>
              <a:defRPr/>
            </a:lvl2pPr>
            <a:lvl3pPr indent="-154305" lvl="2" marL="1200150" rtl="0" algn="l">
              <a:spcBef>
                <a:spcPts val="360"/>
              </a:spcBef>
              <a:spcAft>
                <a:spcPts val="600"/>
              </a:spcAft>
              <a:buClr>
                <a:schemeClr val="accent1"/>
              </a:buClr>
              <a:buFont typeface="Arial"/>
              <a:buChar char="•"/>
              <a:defRPr/>
            </a:lvl3pPr>
            <a:lvl4pPr indent="-54610" lvl="3" marL="1543050" rtl="0" algn="l">
              <a:spcBef>
                <a:spcPts val="320"/>
              </a:spcBef>
              <a:spcAft>
                <a:spcPts val="600"/>
              </a:spcAft>
              <a:buClr>
                <a:schemeClr val="accent1"/>
              </a:buClr>
              <a:buFont typeface="Arial"/>
              <a:buChar char="•"/>
              <a:defRPr/>
            </a:lvl4pPr>
            <a:lvl5pPr indent="-69214" lvl="4" marL="2000250" rtl="0" algn="l">
              <a:spcBef>
                <a:spcPts val="280"/>
              </a:spcBef>
              <a:spcAft>
                <a:spcPts val="600"/>
              </a:spcAft>
              <a:buClr>
                <a:schemeClr val="accent1"/>
              </a:buClr>
              <a:buFont typeface="Arial"/>
              <a:buChar char="•"/>
              <a:defRPr/>
            </a:lvl5pPr>
            <a:lvl6pPr indent="-126364" lvl="5" marL="2514600" rtl="0" algn="l">
              <a:spcBef>
                <a:spcPts val="280"/>
              </a:spcBef>
              <a:spcAft>
                <a:spcPts val="600"/>
              </a:spcAft>
              <a:buClr>
                <a:schemeClr val="accent1"/>
              </a:buClr>
              <a:buFont typeface="Arial"/>
              <a:buChar char="•"/>
              <a:defRPr/>
            </a:lvl6pPr>
            <a:lvl7pPr indent="-126364" lvl="6" marL="2971800" rtl="0" algn="l">
              <a:spcBef>
                <a:spcPts val="280"/>
              </a:spcBef>
              <a:spcAft>
                <a:spcPts val="600"/>
              </a:spcAft>
              <a:buClr>
                <a:schemeClr val="accent1"/>
              </a:buClr>
              <a:buFont typeface="Arial"/>
              <a:buChar char="•"/>
              <a:defRPr/>
            </a:lvl7pPr>
            <a:lvl8pPr indent="-126365" lvl="7" marL="3429000" rtl="0" algn="l">
              <a:spcBef>
                <a:spcPts val="280"/>
              </a:spcBef>
              <a:spcAft>
                <a:spcPts val="600"/>
              </a:spcAft>
              <a:buClr>
                <a:schemeClr val="accent1"/>
              </a:buClr>
              <a:buFont typeface="Arial"/>
              <a:buChar char="•"/>
              <a:defRPr/>
            </a:lvl8pPr>
            <a:lvl9pPr indent="-126365" lvl="8" marL="3886200" rtl="0" algn="l">
              <a:spcBef>
                <a:spcPts val="280"/>
              </a:spcBef>
              <a:spcAft>
                <a:spcPts val="600"/>
              </a:spcAft>
              <a:buClr>
                <a:schemeClr val="accent1"/>
              </a:buClr>
              <a:buFont typeface="Arial"/>
              <a:buChar char="•"/>
              <a:defRPr/>
            </a:lvl9pPr>
          </a:lstStyle>
          <a:p/>
        </p:txBody>
      </p:sp>
      <p:sp>
        <p:nvSpPr>
          <p:cNvPr id="261" name="Shape 261"/>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62" name="Shape 262"/>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63" name="Shape 263"/>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264" name="Shape 264"/>
          <p:cNvCxnSpPr/>
          <p:nvPr/>
        </p:nvCxnSpPr>
        <p:spPr>
          <a:xfrm>
            <a:off x="6245512" y="680154"/>
            <a:ext cx="0" cy="3726600"/>
          </a:xfrm>
          <a:prstGeom prst="straightConnector1">
            <a:avLst/>
          </a:prstGeom>
          <a:noFill/>
          <a:ln cap="flat" cmpd="sng" w="15875">
            <a:solidFill>
              <a:schemeClr val="accent1"/>
            </a:solidFill>
            <a:prstDash val="solid"/>
            <a:round/>
            <a:headEnd len="med" w="med" type="none"/>
            <a:tailEnd len="med" w="med"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274" name="Shape 274"/>
        <p:cNvGrpSpPr/>
        <p:nvPr/>
      </p:nvGrpSpPr>
      <p:grpSpPr>
        <a:xfrm>
          <a:off x="0" y="0"/>
          <a:ext cx="0" cy="0"/>
          <a:chOff x="0" y="0"/>
          <a:chExt cx="0" cy="0"/>
        </a:xfrm>
      </p:grpSpPr>
      <p:sp>
        <p:nvSpPr>
          <p:cNvPr id="275" name="Shape 275"/>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6" name="Shape 276"/>
          <p:cNvSpPr txBox="1"/>
          <p:nvPr>
            <p:ph idx="1" type="body"/>
          </p:nvPr>
        </p:nvSpPr>
        <p:spPr>
          <a:xfrm>
            <a:off x="457200" y="1151334"/>
            <a:ext cx="4040099" cy="479999"/>
          </a:xfrm>
          <a:prstGeom prst="rect">
            <a:avLst/>
          </a:prstGeom>
          <a:noFill/>
          <a:ln>
            <a:noFill/>
          </a:ln>
        </p:spPr>
        <p:txBody>
          <a:bodyPr anchorCtr="0" anchor="b" bIns="91425" lIns="91425" rIns="91425" tIns="91425"/>
          <a:lstStyle>
            <a:lvl1pPr indent="0" lvl="0" marL="0" rtl="0">
              <a:spcBef>
                <a:spcPts val="0"/>
              </a:spcBef>
              <a:buFont typeface="Tahoma"/>
              <a:buNone/>
              <a:defRPr/>
            </a:lvl1pPr>
            <a:lvl2pPr indent="0" lvl="1" marL="457200" rtl="0">
              <a:spcBef>
                <a:spcPts val="0"/>
              </a:spcBef>
              <a:buFont typeface="Tahoma"/>
              <a:buNone/>
              <a:defRPr/>
            </a:lvl2pPr>
            <a:lvl3pPr indent="0" lvl="2" marL="914400" rtl="0">
              <a:spcBef>
                <a:spcPts val="0"/>
              </a:spcBef>
              <a:buFont typeface="Tahoma"/>
              <a:buNone/>
              <a:defRPr/>
            </a:lvl3pPr>
            <a:lvl4pPr indent="0" lvl="3" marL="1371600" rtl="0">
              <a:spcBef>
                <a:spcPts val="0"/>
              </a:spcBef>
              <a:buFont typeface="Tahoma"/>
              <a:buNone/>
              <a:defRPr/>
            </a:lvl4pPr>
            <a:lvl5pPr indent="0" lvl="4" marL="1828800" rtl="0">
              <a:spcBef>
                <a:spcPts val="0"/>
              </a:spcBef>
              <a:buFont typeface="Tahoma"/>
              <a:buNone/>
              <a:defRPr/>
            </a:lvl5pPr>
            <a:lvl6pPr indent="0" lvl="5" marL="2286000" rtl="0">
              <a:spcBef>
                <a:spcPts val="0"/>
              </a:spcBef>
              <a:buFont typeface="Tahoma"/>
              <a:buNone/>
              <a:defRPr/>
            </a:lvl6pPr>
            <a:lvl7pPr indent="0" lvl="6" marL="2743200" rtl="0">
              <a:spcBef>
                <a:spcPts val="0"/>
              </a:spcBef>
              <a:buFont typeface="Tahoma"/>
              <a:buNone/>
              <a:defRPr/>
            </a:lvl7pPr>
            <a:lvl8pPr indent="0" lvl="7" marL="3200400" rtl="0">
              <a:spcBef>
                <a:spcPts val="0"/>
              </a:spcBef>
              <a:buFont typeface="Tahoma"/>
              <a:buNone/>
              <a:defRPr/>
            </a:lvl8pPr>
            <a:lvl9pPr indent="0" lvl="8" marL="3657600" rtl="0">
              <a:spcBef>
                <a:spcPts val="0"/>
              </a:spcBef>
              <a:buFont typeface="Tahoma"/>
              <a:buNone/>
              <a:defRPr/>
            </a:lvl9pPr>
          </a:lstStyle>
          <a:p/>
        </p:txBody>
      </p:sp>
      <p:sp>
        <p:nvSpPr>
          <p:cNvPr id="277" name="Shape 277"/>
          <p:cNvSpPr txBox="1"/>
          <p:nvPr>
            <p:ph idx="2" type="body"/>
          </p:nvPr>
        </p:nvSpPr>
        <p:spPr>
          <a:xfrm>
            <a:off x="457200" y="1631156"/>
            <a:ext cx="4040099" cy="29634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8" name="Shape 278"/>
          <p:cNvSpPr txBox="1"/>
          <p:nvPr>
            <p:ph idx="3" type="body"/>
          </p:nvPr>
        </p:nvSpPr>
        <p:spPr>
          <a:xfrm>
            <a:off x="4645025" y="1151334"/>
            <a:ext cx="4041900" cy="479999"/>
          </a:xfrm>
          <a:prstGeom prst="rect">
            <a:avLst/>
          </a:prstGeom>
          <a:noFill/>
          <a:ln>
            <a:noFill/>
          </a:ln>
        </p:spPr>
        <p:txBody>
          <a:bodyPr anchorCtr="0" anchor="b" bIns="91425" lIns="91425" rIns="91425" tIns="91425"/>
          <a:lstStyle>
            <a:lvl1pPr indent="0" lvl="0" marL="0" rtl="0">
              <a:spcBef>
                <a:spcPts val="0"/>
              </a:spcBef>
              <a:buFont typeface="Tahoma"/>
              <a:buNone/>
              <a:defRPr/>
            </a:lvl1pPr>
            <a:lvl2pPr indent="0" lvl="1" marL="457200" rtl="0">
              <a:spcBef>
                <a:spcPts val="0"/>
              </a:spcBef>
              <a:buFont typeface="Tahoma"/>
              <a:buNone/>
              <a:defRPr/>
            </a:lvl2pPr>
            <a:lvl3pPr indent="0" lvl="2" marL="914400" rtl="0">
              <a:spcBef>
                <a:spcPts val="0"/>
              </a:spcBef>
              <a:buFont typeface="Tahoma"/>
              <a:buNone/>
              <a:defRPr/>
            </a:lvl3pPr>
            <a:lvl4pPr indent="0" lvl="3" marL="1371600" rtl="0">
              <a:spcBef>
                <a:spcPts val="0"/>
              </a:spcBef>
              <a:buFont typeface="Tahoma"/>
              <a:buNone/>
              <a:defRPr/>
            </a:lvl4pPr>
            <a:lvl5pPr indent="0" lvl="4" marL="1828800" rtl="0">
              <a:spcBef>
                <a:spcPts val="0"/>
              </a:spcBef>
              <a:buFont typeface="Tahoma"/>
              <a:buNone/>
              <a:defRPr/>
            </a:lvl5pPr>
            <a:lvl6pPr indent="0" lvl="5" marL="2286000" rtl="0">
              <a:spcBef>
                <a:spcPts val="0"/>
              </a:spcBef>
              <a:buFont typeface="Tahoma"/>
              <a:buNone/>
              <a:defRPr/>
            </a:lvl6pPr>
            <a:lvl7pPr indent="0" lvl="6" marL="2743200" rtl="0">
              <a:spcBef>
                <a:spcPts val="0"/>
              </a:spcBef>
              <a:buFont typeface="Tahoma"/>
              <a:buNone/>
              <a:defRPr/>
            </a:lvl7pPr>
            <a:lvl8pPr indent="0" lvl="7" marL="3200400" rtl="0">
              <a:spcBef>
                <a:spcPts val="0"/>
              </a:spcBef>
              <a:buFont typeface="Tahoma"/>
              <a:buNone/>
              <a:defRPr/>
            </a:lvl8pPr>
            <a:lvl9pPr indent="0" lvl="8" marL="3657600" rtl="0">
              <a:spcBef>
                <a:spcPts val="0"/>
              </a:spcBef>
              <a:buFont typeface="Tahoma"/>
              <a:buNone/>
              <a:defRPr/>
            </a:lvl9pPr>
          </a:lstStyle>
          <a:p/>
        </p:txBody>
      </p:sp>
      <p:sp>
        <p:nvSpPr>
          <p:cNvPr id="279" name="Shape 279"/>
          <p:cNvSpPr txBox="1"/>
          <p:nvPr>
            <p:ph idx="4" type="body"/>
          </p:nvPr>
        </p:nvSpPr>
        <p:spPr>
          <a:xfrm>
            <a:off x="4645025" y="1631156"/>
            <a:ext cx="4041900" cy="29634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0" name="Shape 280"/>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1" name="Shape 281"/>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2" name="Shape 282"/>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283" name="Shape 283"/>
        <p:cNvGrpSpPr/>
        <p:nvPr/>
      </p:nvGrpSpPr>
      <p:grpSpPr>
        <a:xfrm>
          <a:off x="0" y="0"/>
          <a:ext cx="0" cy="0"/>
          <a:chOff x="0" y="0"/>
          <a:chExt cx="0" cy="0"/>
        </a:xfrm>
      </p:grpSpPr>
      <p:sp>
        <p:nvSpPr>
          <p:cNvPr id="284" name="Shape 284"/>
          <p:cNvSpPr txBox="1"/>
          <p:nvPr>
            <p:ph type="title"/>
          </p:nvPr>
        </p:nvSpPr>
        <p:spPr>
          <a:xfrm rot="5400000">
            <a:off x="5474999" y="1360378"/>
            <a:ext cx="4366199" cy="20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85" name="Shape 285"/>
          <p:cNvSpPr txBox="1"/>
          <p:nvPr>
            <p:ph idx="1" type="body"/>
          </p:nvPr>
        </p:nvSpPr>
        <p:spPr>
          <a:xfrm rot="5400000">
            <a:off x="1284000" y="-620821"/>
            <a:ext cx="4366199" cy="6019799"/>
          </a:xfrm>
          <a:prstGeom prst="rect">
            <a:avLst/>
          </a:prstGeom>
          <a:noFill/>
          <a:ln>
            <a:noFill/>
          </a:ln>
        </p:spPr>
        <p:txBody>
          <a:bodyPr anchorCtr="0" anchor="t" bIns="91425" lIns="91425" rIns="91425" tIns="91425"/>
          <a:lstStyle>
            <a:lvl1pPr indent="-180340" lvl="0" marL="342900" rtl="0" algn="l">
              <a:spcBef>
                <a:spcPts val="640"/>
              </a:spcBef>
              <a:spcAft>
                <a:spcPts val="0"/>
              </a:spcAft>
              <a:buClr>
                <a:schemeClr val="hlink"/>
              </a:buClr>
              <a:buFont typeface="Noto Symbol"/>
              <a:buChar char="■"/>
              <a:defRPr/>
            </a:lvl1pPr>
            <a:lvl2pPr indent="-107950" lvl="1" marL="742950" rtl="0" algn="l">
              <a:spcBef>
                <a:spcPts val="560"/>
              </a:spcBef>
              <a:spcAft>
                <a:spcPts val="0"/>
              </a:spcAft>
              <a:buClr>
                <a:schemeClr val="lt1"/>
              </a:buClr>
              <a:buFont typeface="Tahoma"/>
              <a:buChar char="–"/>
              <a:defRPr/>
            </a:lvl2pPr>
            <a:lvl3pPr indent="-76200" lvl="2" marL="1143000" rtl="0" algn="l">
              <a:spcBef>
                <a:spcPts val="480"/>
              </a:spcBef>
              <a:spcAft>
                <a:spcPts val="0"/>
              </a:spcAft>
              <a:buClr>
                <a:schemeClr val="hlink"/>
              </a:buClr>
              <a:buFont typeface="Noto Symbol"/>
              <a:buChar char="▪"/>
              <a:defRPr/>
            </a:lvl3pPr>
            <a:lvl4pPr indent="-101600" lvl="3" marL="1600200" rtl="0" algn="l">
              <a:spcBef>
                <a:spcPts val="400"/>
              </a:spcBef>
              <a:spcAft>
                <a:spcPts val="0"/>
              </a:spcAft>
              <a:buClr>
                <a:schemeClr val="lt1"/>
              </a:buClr>
              <a:buFont typeface="Tahoma"/>
              <a:buChar char="–"/>
              <a:defRPr/>
            </a:lvl4pPr>
            <a:lvl5pPr indent="-101600" lvl="4" marL="2057400" rtl="0" algn="l">
              <a:spcBef>
                <a:spcPts val="400"/>
              </a:spcBef>
              <a:spcAft>
                <a:spcPts val="0"/>
              </a:spcAft>
              <a:buClr>
                <a:schemeClr val="hlink"/>
              </a:buClr>
              <a:buFont typeface="Noto Symbol"/>
              <a:buChar char="▪"/>
              <a:defRPr/>
            </a:lvl5pPr>
            <a:lvl6pPr indent="-101600" lvl="5" marL="2514600" rtl="0" algn="l">
              <a:spcBef>
                <a:spcPts val="400"/>
              </a:spcBef>
              <a:spcAft>
                <a:spcPts val="0"/>
              </a:spcAft>
              <a:buClr>
                <a:schemeClr val="hlink"/>
              </a:buClr>
              <a:buFont typeface="Noto Symbol"/>
              <a:buChar char="▪"/>
              <a:defRPr/>
            </a:lvl6pPr>
            <a:lvl7pPr indent="-101600" lvl="6" marL="2971800" rtl="0" algn="l">
              <a:spcBef>
                <a:spcPts val="400"/>
              </a:spcBef>
              <a:spcAft>
                <a:spcPts val="0"/>
              </a:spcAft>
              <a:buClr>
                <a:schemeClr val="hlink"/>
              </a:buClr>
              <a:buFont typeface="Noto Symbol"/>
              <a:buChar char="▪"/>
              <a:defRPr/>
            </a:lvl7pPr>
            <a:lvl8pPr indent="-101600" lvl="7" marL="3429000" rtl="0" algn="l">
              <a:spcBef>
                <a:spcPts val="400"/>
              </a:spcBef>
              <a:spcAft>
                <a:spcPts val="0"/>
              </a:spcAft>
              <a:buClr>
                <a:schemeClr val="hlink"/>
              </a:buClr>
              <a:buFont typeface="Noto Symbol"/>
              <a:buChar char="▪"/>
              <a:defRPr/>
            </a:lvl8pPr>
            <a:lvl9pPr indent="-101600" lvl="8" marL="3886200" rtl="0" algn="l">
              <a:spcBef>
                <a:spcPts val="400"/>
              </a:spcBef>
              <a:spcAft>
                <a:spcPts val="0"/>
              </a:spcAft>
              <a:buClr>
                <a:schemeClr val="hlink"/>
              </a:buClr>
              <a:buFont typeface="Noto Symbol"/>
              <a:buChar char="▪"/>
              <a:defRPr/>
            </a:lvl9pPr>
          </a:lstStyle>
          <a:p/>
        </p:txBody>
      </p:sp>
      <p:sp>
        <p:nvSpPr>
          <p:cNvPr id="286" name="Shape 286"/>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7" name="Shape 287"/>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8" name="Shape 288"/>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289" name="Shape 289"/>
        <p:cNvGrpSpPr/>
        <p:nvPr/>
      </p:nvGrpSpPr>
      <p:grpSpPr>
        <a:xfrm>
          <a:off x="0" y="0"/>
          <a:ext cx="0" cy="0"/>
          <a:chOff x="0" y="0"/>
          <a:chExt cx="0" cy="0"/>
        </a:xfrm>
      </p:grpSpPr>
      <p:sp>
        <p:nvSpPr>
          <p:cNvPr id="290" name="Shape 290"/>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91" name="Shape 291"/>
          <p:cNvSpPr txBox="1"/>
          <p:nvPr>
            <p:ph idx="1" type="body"/>
          </p:nvPr>
        </p:nvSpPr>
        <p:spPr>
          <a:xfrm rot="5400000">
            <a:off x="2885999" y="-1228650"/>
            <a:ext cx="3371999" cy="8229600"/>
          </a:xfrm>
          <a:prstGeom prst="rect">
            <a:avLst/>
          </a:prstGeom>
          <a:noFill/>
          <a:ln>
            <a:noFill/>
          </a:ln>
        </p:spPr>
        <p:txBody>
          <a:bodyPr anchorCtr="0" anchor="t" bIns="91425" lIns="91425" rIns="91425" tIns="91425"/>
          <a:lstStyle>
            <a:lvl1pPr indent="-180340" lvl="0" marL="342900" rtl="0" algn="l">
              <a:spcBef>
                <a:spcPts val="640"/>
              </a:spcBef>
              <a:spcAft>
                <a:spcPts val="0"/>
              </a:spcAft>
              <a:buClr>
                <a:schemeClr val="hlink"/>
              </a:buClr>
              <a:buFont typeface="Noto Symbol"/>
              <a:buChar char="■"/>
              <a:defRPr/>
            </a:lvl1pPr>
            <a:lvl2pPr indent="-107950" lvl="1" marL="742950" rtl="0" algn="l">
              <a:spcBef>
                <a:spcPts val="560"/>
              </a:spcBef>
              <a:spcAft>
                <a:spcPts val="0"/>
              </a:spcAft>
              <a:buClr>
                <a:schemeClr val="lt1"/>
              </a:buClr>
              <a:buFont typeface="Tahoma"/>
              <a:buChar char="–"/>
              <a:defRPr/>
            </a:lvl2pPr>
            <a:lvl3pPr indent="-76200" lvl="2" marL="1143000" rtl="0" algn="l">
              <a:spcBef>
                <a:spcPts val="480"/>
              </a:spcBef>
              <a:spcAft>
                <a:spcPts val="0"/>
              </a:spcAft>
              <a:buClr>
                <a:schemeClr val="hlink"/>
              </a:buClr>
              <a:buFont typeface="Noto Symbol"/>
              <a:buChar char="▪"/>
              <a:defRPr/>
            </a:lvl3pPr>
            <a:lvl4pPr indent="-101600" lvl="3" marL="1600200" rtl="0" algn="l">
              <a:spcBef>
                <a:spcPts val="400"/>
              </a:spcBef>
              <a:spcAft>
                <a:spcPts val="0"/>
              </a:spcAft>
              <a:buClr>
                <a:schemeClr val="lt1"/>
              </a:buClr>
              <a:buFont typeface="Tahoma"/>
              <a:buChar char="–"/>
              <a:defRPr/>
            </a:lvl4pPr>
            <a:lvl5pPr indent="-101600" lvl="4" marL="2057400" rtl="0" algn="l">
              <a:spcBef>
                <a:spcPts val="400"/>
              </a:spcBef>
              <a:spcAft>
                <a:spcPts val="0"/>
              </a:spcAft>
              <a:buClr>
                <a:schemeClr val="hlink"/>
              </a:buClr>
              <a:buFont typeface="Noto Symbol"/>
              <a:buChar char="▪"/>
              <a:defRPr/>
            </a:lvl5pPr>
            <a:lvl6pPr indent="-101600" lvl="5" marL="2514600" rtl="0" algn="l">
              <a:spcBef>
                <a:spcPts val="400"/>
              </a:spcBef>
              <a:spcAft>
                <a:spcPts val="0"/>
              </a:spcAft>
              <a:buClr>
                <a:schemeClr val="hlink"/>
              </a:buClr>
              <a:buFont typeface="Noto Symbol"/>
              <a:buChar char="▪"/>
              <a:defRPr/>
            </a:lvl6pPr>
            <a:lvl7pPr indent="-101600" lvl="6" marL="2971800" rtl="0" algn="l">
              <a:spcBef>
                <a:spcPts val="400"/>
              </a:spcBef>
              <a:spcAft>
                <a:spcPts val="0"/>
              </a:spcAft>
              <a:buClr>
                <a:schemeClr val="hlink"/>
              </a:buClr>
              <a:buFont typeface="Noto Symbol"/>
              <a:buChar char="▪"/>
              <a:defRPr/>
            </a:lvl7pPr>
            <a:lvl8pPr indent="-101600" lvl="7" marL="3429000" rtl="0" algn="l">
              <a:spcBef>
                <a:spcPts val="400"/>
              </a:spcBef>
              <a:spcAft>
                <a:spcPts val="0"/>
              </a:spcAft>
              <a:buClr>
                <a:schemeClr val="hlink"/>
              </a:buClr>
              <a:buFont typeface="Noto Symbol"/>
              <a:buChar char="▪"/>
              <a:defRPr/>
            </a:lvl8pPr>
            <a:lvl9pPr indent="-101600" lvl="8" marL="3886200" rtl="0" algn="l">
              <a:spcBef>
                <a:spcPts val="400"/>
              </a:spcBef>
              <a:spcAft>
                <a:spcPts val="0"/>
              </a:spcAft>
              <a:buClr>
                <a:schemeClr val="hlink"/>
              </a:buClr>
              <a:buFont typeface="Noto Symbol"/>
              <a:buChar char="▪"/>
              <a:defRPr/>
            </a:lvl9pPr>
          </a:lstStyle>
          <a:p/>
        </p:txBody>
      </p:sp>
      <p:sp>
        <p:nvSpPr>
          <p:cNvPr id="292" name="Shape 292"/>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93" name="Shape 293"/>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94" name="Shape 294"/>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295" name="Shape 295"/>
        <p:cNvGrpSpPr/>
        <p:nvPr/>
      </p:nvGrpSpPr>
      <p:grpSpPr>
        <a:xfrm>
          <a:off x="0" y="0"/>
          <a:ext cx="0" cy="0"/>
          <a:chOff x="0" y="0"/>
          <a:chExt cx="0" cy="0"/>
        </a:xfrm>
      </p:grpSpPr>
      <p:sp>
        <p:nvSpPr>
          <p:cNvPr id="296" name="Shape 296"/>
          <p:cNvSpPr txBox="1"/>
          <p:nvPr>
            <p:ph type="title"/>
          </p:nvPr>
        </p:nvSpPr>
        <p:spPr>
          <a:xfrm>
            <a:off x="1792288" y="3600450"/>
            <a:ext cx="5486399" cy="4250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7" name="Shape 297"/>
          <p:cNvSpPr/>
          <p:nvPr>
            <p:ph idx="2" type="pic"/>
          </p:nvPr>
        </p:nvSpPr>
        <p:spPr>
          <a:xfrm>
            <a:off x="1792288" y="459581"/>
            <a:ext cx="5486399" cy="3086099"/>
          </a:xfrm>
          <a:prstGeom prst="rect">
            <a:avLst/>
          </a:prstGeom>
          <a:noFill/>
          <a:ln>
            <a:noFill/>
          </a:ln>
        </p:spPr>
      </p:sp>
      <p:sp>
        <p:nvSpPr>
          <p:cNvPr id="298" name="Shape 298"/>
          <p:cNvSpPr txBox="1"/>
          <p:nvPr>
            <p:ph idx="1" type="body"/>
          </p:nvPr>
        </p:nvSpPr>
        <p:spPr>
          <a:xfrm>
            <a:off x="1792288" y="4025503"/>
            <a:ext cx="5486399" cy="603599"/>
          </a:xfrm>
          <a:prstGeom prst="rect">
            <a:avLst/>
          </a:prstGeom>
          <a:noFill/>
          <a:ln>
            <a:noFill/>
          </a:ln>
        </p:spPr>
        <p:txBody>
          <a:bodyPr anchorCtr="0" anchor="t" bIns="91425" lIns="91425" rIns="91425" tIns="91425"/>
          <a:lstStyle>
            <a:lvl1pPr indent="0" lvl="0" marL="0" rtl="0">
              <a:spcBef>
                <a:spcPts val="0"/>
              </a:spcBef>
              <a:buFont typeface="Tahoma"/>
              <a:buNone/>
              <a:defRPr/>
            </a:lvl1pPr>
            <a:lvl2pPr indent="0" lvl="1" marL="457200" rtl="0">
              <a:spcBef>
                <a:spcPts val="0"/>
              </a:spcBef>
              <a:buFont typeface="Tahoma"/>
              <a:buNone/>
              <a:defRPr/>
            </a:lvl2pPr>
            <a:lvl3pPr indent="0" lvl="2" marL="914400" rtl="0">
              <a:spcBef>
                <a:spcPts val="0"/>
              </a:spcBef>
              <a:buFont typeface="Tahoma"/>
              <a:buNone/>
              <a:defRPr/>
            </a:lvl3pPr>
            <a:lvl4pPr indent="0" lvl="3" marL="1371600" rtl="0">
              <a:spcBef>
                <a:spcPts val="0"/>
              </a:spcBef>
              <a:buFont typeface="Tahoma"/>
              <a:buNone/>
              <a:defRPr/>
            </a:lvl4pPr>
            <a:lvl5pPr indent="0" lvl="4" marL="1828800" rtl="0">
              <a:spcBef>
                <a:spcPts val="0"/>
              </a:spcBef>
              <a:buFont typeface="Tahoma"/>
              <a:buNone/>
              <a:defRPr/>
            </a:lvl5pPr>
            <a:lvl6pPr indent="0" lvl="5" marL="2286000" rtl="0">
              <a:spcBef>
                <a:spcPts val="0"/>
              </a:spcBef>
              <a:buFont typeface="Tahoma"/>
              <a:buNone/>
              <a:defRPr/>
            </a:lvl6pPr>
            <a:lvl7pPr indent="0" lvl="6" marL="2743200" rtl="0">
              <a:spcBef>
                <a:spcPts val="0"/>
              </a:spcBef>
              <a:buFont typeface="Tahoma"/>
              <a:buNone/>
              <a:defRPr/>
            </a:lvl7pPr>
            <a:lvl8pPr indent="0" lvl="7" marL="3200400" rtl="0">
              <a:spcBef>
                <a:spcPts val="0"/>
              </a:spcBef>
              <a:buFont typeface="Tahoma"/>
              <a:buNone/>
              <a:defRPr/>
            </a:lvl8pPr>
            <a:lvl9pPr indent="0" lvl="8" marL="3657600" rtl="0">
              <a:spcBef>
                <a:spcPts val="0"/>
              </a:spcBef>
              <a:buFont typeface="Tahoma"/>
              <a:buNone/>
              <a:defRPr/>
            </a:lvl9pPr>
          </a:lstStyle>
          <a:p/>
        </p:txBody>
      </p:sp>
      <p:sp>
        <p:nvSpPr>
          <p:cNvPr id="299" name="Shape 299"/>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00" name="Shape 300"/>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01" name="Shape 301"/>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 name="Shape 18"/>
        <p:cNvGrpSpPr/>
        <p:nvPr/>
      </p:nvGrpSpPr>
      <p:grpSpPr>
        <a:xfrm>
          <a:off x="0" y="0"/>
          <a:ext cx="0" cy="0"/>
          <a:chOff x="0" y="0"/>
          <a:chExt cx="0" cy="0"/>
        </a:xfrm>
      </p:grpSpPr>
      <p:sp>
        <p:nvSpPr>
          <p:cNvPr id="19" name="Shape 19"/>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302" name="Shape 302"/>
        <p:cNvGrpSpPr/>
        <p:nvPr/>
      </p:nvGrpSpPr>
      <p:grpSpPr>
        <a:xfrm>
          <a:off x="0" y="0"/>
          <a:ext cx="0" cy="0"/>
          <a:chOff x="0" y="0"/>
          <a:chExt cx="0" cy="0"/>
        </a:xfrm>
      </p:grpSpPr>
      <p:sp>
        <p:nvSpPr>
          <p:cNvPr id="303" name="Shape 303"/>
          <p:cNvSpPr txBox="1"/>
          <p:nvPr>
            <p:ph type="title"/>
          </p:nvPr>
        </p:nvSpPr>
        <p:spPr>
          <a:xfrm>
            <a:off x="457200" y="204787"/>
            <a:ext cx="3008399" cy="8714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4" name="Shape 304"/>
          <p:cNvSpPr txBox="1"/>
          <p:nvPr>
            <p:ph idx="1" type="body"/>
          </p:nvPr>
        </p:nvSpPr>
        <p:spPr>
          <a:xfrm>
            <a:off x="3575050" y="204787"/>
            <a:ext cx="5111699" cy="43895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5" name="Shape 305"/>
          <p:cNvSpPr txBox="1"/>
          <p:nvPr>
            <p:ph idx="2" type="body"/>
          </p:nvPr>
        </p:nvSpPr>
        <p:spPr>
          <a:xfrm>
            <a:off x="457200" y="1076325"/>
            <a:ext cx="3008399" cy="3518399"/>
          </a:xfrm>
          <a:prstGeom prst="rect">
            <a:avLst/>
          </a:prstGeom>
          <a:noFill/>
          <a:ln>
            <a:noFill/>
          </a:ln>
        </p:spPr>
        <p:txBody>
          <a:bodyPr anchorCtr="0" anchor="t" bIns="91425" lIns="91425" rIns="91425" tIns="91425"/>
          <a:lstStyle>
            <a:lvl1pPr indent="0" lvl="0" marL="0" rtl="0">
              <a:spcBef>
                <a:spcPts val="0"/>
              </a:spcBef>
              <a:buFont typeface="Tahoma"/>
              <a:buNone/>
              <a:defRPr/>
            </a:lvl1pPr>
            <a:lvl2pPr indent="0" lvl="1" marL="457200" rtl="0">
              <a:spcBef>
                <a:spcPts val="0"/>
              </a:spcBef>
              <a:buFont typeface="Tahoma"/>
              <a:buNone/>
              <a:defRPr/>
            </a:lvl2pPr>
            <a:lvl3pPr indent="0" lvl="2" marL="914400" rtl="0">
              <a:spcBef>
                <a:spcPts val="0"/>
              </a:spcBef>
              <a:buFont typeface="Tahoma"/>
              <a:buNone/>
              <a:defRPr/>
            </a:lvl3pPr>
            <a:lvl4pPr indent="0" lvl="3" marL="1371600" rtl="0">
              <a:spcBef>
                <a:spcPts val="0"/>
              </a:spcBef>
              <a:buFont typeface="Tahoma"/>
              <a:buNone/>
              <a:defRPr/>
            </a:lvl4pPr>
            <a:lvl5pPr indent="0" lvl="4" marL="1828800" rtl="0">
              <a:spcBef>
                <a:spcPts val="0"/>
              </a:spcBef>
              <a:buFont typeface="Tahoma"/>
              <a:buNone/>
              <a:defRPr/>
            </a:lvl5pPr>
            <a:lvl6pPr indent="0" lvl="5" marL="2286000" rtl="0">
              <a:spcBef>
                <a:spcPts val="0"/>
              </a:spcBef>
              <a:buFont typeface="Tahoma"/>
              <a:buNone/>
              <a:defRPr/>
            </a:lvl6pPr>
            <a:lvl7pPr indent="0" lvl="6" marL="2743200" rtl="0">
              <a:spcBef>
                <a:spcPts val="0"/>
              </a:spcBef>
              <a:buFont typeface="Tahoma"/>
              <a:buNone/>
              <a:defRPr/>
            </a:lvl7pPr>
            <a:lvl8pPr indent="0" lvl="7" marL="3200400" rtl="0">
              <a:spcBef>
                <a:spcPts val="0"/>
              </a:spcBef>
              <a:buFont typeface="Tahoma"/>
              <a:buNone/>
              <a:defRPr/>
            </a:lvl8pPr>
            <a:lvl9pPr indent="0" lvl="8" marL="3657600" rtl="0">
              <a:spcBef>
                <a:spcPts val="0"/>
              </a:spcBef>
              <a:buFont typeface="Tahoma"/>
              <a:buNone/>
              <a:defRPr/>
            </a:lvl9pPr>
          </a:lstStyle>
          <a:p/>
        </p:txBody>
      </p:sp>
      <p:sp>
        <p:nvSpPr>
          <p:cNvPr id="306" name="Shape 306"/>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07" name="Shape 307"/>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08" name="Shape 308"/>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309" name="Shape 309"/>
        <p:cNvGrpSpPr/>
        <p:nvPr/>
      </p:nvGrpSpPr>
      <p:grpSpPr>
        <a:xfrm>
          <a:off x="0" y="0"/>
          <a:ext cx="0" cy="0"/>
          <a:chOff x="0" y="0"/>
          <a:chExt cx="0" cy="0"/>
        </a:xfrm>
      </p:grpSpPr>
      <p:sp>
        <p:nvSpPr>
          <p:cNvPr id="310" name="Shape 310"/>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11" name="Shape 311"/>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12" name="Shape 312"/>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313" name="Shape 313"/>
        <p:cNvGrpSpPr/>
        <p:nvPr/>
      </p:nvGrpSpPr>
      <p:grpSpPr>
        <a:xfrm>
          <a:off x="0" y="0"/>
          <a:ext cx="0" cy="0"/>
          <a:chOff x="0" y="0"/>
          <a:chExt cx="0" cy="0"/>
        </a:xfrm>
      </p:grpSpPr>
      <p:sp>
        <p:nvSpPr>
          <p:cNvPr id="314" name="Shape 314"/>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15" name="Shape 315"/>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16" name="Shape 316"/>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17" name="Shape 317"/>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318" name="Shape 318"/>
        <p:cNvGrpSpPr/>
        <p:nvPr/>
      </p:nvGrpSpPr>
      <p:grpSpPr>
        <a:xfrm>
          <a:off x="0" y="0"/>
          <a:ext cx="0" cy="0"/>
          <a:chOff x="0" y="0"/>
          <a:chExt cx="0" cy="0"/>
        </a:xfrm>
      </p:grpSpPr>
      <p:sp>
        <p:nvSpPr>
          <p:cNvPr id="319" name="Shape 319"/>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20" name="Shape 320"/>
          <p:cNvSpPr txBox="1"/>
          <p:nvPr>
            <p:ph idx="1" type="body"/>
          </p:nvPr>
        </p:nvSpPr>
        <p:spPr>
          <a:xfrm>
            <a:off x="457200" y="1200150"/>
            <a:ext cx="4038599" cy="3371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1" name="Shape 321"/>
          <p:cNvSpPr txBox="1"/>
          <p:nvPr>
            <p:ph idx="2" type="body"/>
          </p:nvPr>
        </p:nvSpPr>
        <p:spPr>
          <a:xfrm>
            <a:off x="4648200" y="1200150"/>
            <a:ext cx="4038599" cy="3371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2" name="Shape 322"/>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23" name="Shape 323"/>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24" name="Shape 324"/>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spTree>
      <p:nvGrpSpPr>
        <p:cNvPr id="325" name="Shape 325"/>
        <p:cNvGrpSpPr/>
        <p:nvPr/>
      </p:nvGrpSpPr>
      <p:grpSpPr>
        <a:xfrm>
          <a:off x="0" y="0"/>
          <a:ext cx="0" cy="0"/>
          <a:chOff x="0" y="0"/>
          <a:chExt cx="0" cy="0"/>
        </a:xfrm>
      </p:grpSpPr>
      <p:sp>
        <p:nvSpPr>
          <p:cNvPr id="326" name="Shape 326"/>
          <p:cNvSpPr txBox="1"/>
          <p:nvPr>
            <p:ph type="title"/>
          </p:nvPr>
        </p:nvSpPr>
        <p:spPr>
          <a:xfrm>
            <a:off x="722312" y="3305175"/>
            <a:ext cx="7772400" cy="10214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7" name="Shape 327"/>
          <p:cNvSpPr txBox="1"/>
          <p:nvPr>
            <p:ph idx="1" type="body"/>
          </p:nvPr>
        </p:nvSpPr>
        <p:spPr>
          <a:xfrm>
            <a:off x="722312" y="2180034"/>
            <a:ext cx="7772400" cy="1125299"/>
          </a:xfrm>
          <a:prstGeom prst="rect">
            <a:avLst/>
          </a:prstGeom>
          <a:noFill/>
          <a:ln>
            <a:noFill/>
          </a:ln>
        </p:spPr>
        <p:txBody>
          <a:bodyPr anchorCtr="0" anchor="b" bIns="91425" lIns="91425" rIns="91425" tIns="91425"/>
          <a:lstStyle>
            <a:lvl1pPr indent="0" lvl="0" marL="0" rtl="0">
              <a:spcBef>
                <a:spcPts val="0"/>
              </a:spcBef>
              <a:buFont typeface="Tahoma"/>
              <a:buNone/>
              <a:defRPr/>
            </a:lvl1pPr>
            <a:lvl2pPr indent="0" lvl="1" marL="457200" rtl="0">
              <a:spcBef>
                <a:spcPts val="0"/>
              </a:spcBef>
              <a:buFont typeface="Tahoma"/>
              <a:buNone/>
              <a:defRPr/>
            </a:lvl2pPr>
            <a:lvl3pPr indent="0" lvl="2" marL="914400" rtl="0">
              <a:spcBef>
                <a:spcPts val="0"/>
              </a:spcBef>
              <a:buFont typeface="Tahoma"/>
              <a:buNone/>
              <a:defRPr/>
            </a:lvl3pPr>
            <a:lvl4pPr indent="0" lvl="3" marL="1371600" rtl="0">
              <a:spcBef>
                <a:spcPts val="0"/>
              </a:spcBef>
              <a:buFont typeface="Tahoma"/>
              <a:buNone/>
              <a:defRPr/>
            </a:lvl4pPr>
            <a:lvl5pPr indent="0" lvl="4" marL="1828800" rtl="0">
              <a:spcBef>
                <a:spcPts val="0"/>
              </a:spcBef>
              <a:buFont typeface="Tahoma"/>
              <a:buNone/>
              <a:defRPr/>
            </a:lvl5pPr>
            <a:lvl6pPr indent="0" lvl="5" marL="2286000" rtl="0">
              <a:spcBef>
                <a:spcPts val="0"/>
              </a:spcBef>
              <a:buFont typeface="Tahoma"/>
              <a:buNone/>
              <a:defRPr/>
            </a:lvl6pPr>
            <a:lvl7pPr indent="0" lvl="6" marL="2743200" rtl="0">
              <a:spcBef>
                <a:spcPts val="0"/>
              </a:spcBef>
              <a:buFont typeface="Tahoma"/>
              <a:buNone/>
              <a:defRPr/>
            </a:lvl7pPr>
            <a:lvl8pPr indent="0" lvl="7" marL="3200400" rtl="0">
              <a:spcBef>
                <a:spcPts val="0"/>
              </a:spcBef>
              <a:buFont typeface="Tahoma"/>
              <a:buNone/>
              <a:defRPr/>
            </a:lvl8pPr>
            <a:lvl9pPr indent="0" lvl="8" marL="3657600" rtl="0">
              <a:spcBef>
                <a:spcPts val="0"/>
              </a:spcBef>
              <a:buFont typeface="Tahoma"/>
              <a:buNone/>
              <a:defRPr/>
            </a:lvl9pPr>
          </a:lstStyle>
          <a:p/>
        </p:txBody>
      </p:sp>
      <p:sp>
        <p:nvSpPr>
          <p:cNvPr id="328" name="Shape 328"/>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29" name="Shape 329"/>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30" name="Shape 330"/>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331" name="Shape 331"/>
        <p:cNvGrpSpPr/>
        <p:nvPr/>
      </p:nvGrpSpPr>
      <p:grpSpPr>
        <a:xfrm>
          <a:off x="0" y="0"/>
          <a:ext cx="0" cy="0"/>
          <a:chOff x="0" y="0"/>
          <a:chExt cx="0" cy="0"/>
        </a:xfrm>
      </p:grpSpPr>
      <p:sp>
        <p:nvSpPr>
          <p:cNvPr id="332" name="Shape 332"/>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33" name="Shape 333"/>
          <p:cNvSpPr txBox="1"/>
          <p:nvPr>
            <p:ph idx="1" type="body"/>
          </p:nvPr>
        </p:nvSpPr>
        <p:spPr>
          <a:xfrm>
            <a:off x="457200" y="1200150"/>
            <a:ext cx="8229600" cy="3371999"/>
          </a:xfrm>
          <a:prstGeom prst="rect">
            <a:avLst/>
          </a:prstGeom>
          <a:noFill/>
          <a:ln>
            <a:noFill/>
          </a:ln>
        </p:spPr>
        <p:txBody>
          <a:bodyPr anchorCtr="0" anchor="t" bIns="91425" lIns="91425" rIns="91425" tIns="91425"/>
          <a:lstStyle>
            <a:lvl1pPr indent="-180340" lvl="0" marL="342900" rtl="0" algn="l">
              <a:spcBef>
                <a:spcPts val="640"/>
              </a:spcBef>
              <a:spcAft>
                <a:spcPts val="0"/>
              </a:spcAft>
              <a:buClr>
                <a:schemeClr val="hlink"/>
              </a:buClr>
              <a:buFont typeface="Noto Symbol"/>
              <a:buChar char="■"/>
              <a:defRPr/>
            </a:lvl1pPr>
            <a:lvl2pPr indent="-107950" lvl="1" marL="742950" rtl="0" algn="l">
              <a:spcBef>
                <a:spcPts val="560"/>
              </a:spcBef>
              <a:spcAft>
                <a:spcPts val="0"/>
              </a:spcAft>
              <a:buClr>
                <a:schemeClr val="lt1"/>
              </a:buClr>
              <a:buFont typeface="Tahoma"/>
              <a:buChar char="–"/>
              <a:defRPr/>
            </a:lvl2pPr>
            <a:lvl3pPr indent="-76200" lvl="2" marL="1143000" rtl="0" algn="l">
              <a:spcBef>
                <a:spcPts val="480"/>
              </a:spcBef>
              <a:spcAft>
                <a:spcPts val="0"/>
              </a:spcAft>
              <a:buClr>
                <a:schemeClr val="hlink"/>
              </a:buClr>
              <a:buFont typeface="Noto Symbol"/>
              <a:buChar char="▪"/>
              <a:defRPr/>
            </a:lvl3pPr>
            <a:lvl4pPr indent="-101600" lvl="3" marL="1600200" rtl="0" algn="l">
              <a:spcBef>
                <a:spcPts val="400"/>
              </a:spcBef>
              <a:spcAft>
                <a:spcPts val="0"/>
              </a:spcAft>
              <a:buClr>
                <a:schemeClr val="lt1"/>
              </a:buClr>
              <a:buFont typeface="Tahoma"/>
              <a:buChar char="–"/>
              <a:defRPr/>
            </a:lvl4pPr>
            <a:lvl5pPr indent="-101600" lvl="4" marL="2057400" rtl="0" algn="l">
              <a:spcBef>
                <a:spcPts val="400"/>
              </a:spcBef>
              <a:spcAft>
                <a:spcPts val="0"/>
              </a:spcAft>
              <a:buClr>
                <a:schemeClr val="hlink"/>
              </a:buClr>
              <a:buFont typeface="Noto Symbol"/>
              <a:buChar char="▪"/>
              <a:defRPr/>
            </a:lvl5pPr>
            <a:lvl6pPr indent="-101600" lvl="5" marL="2514600" rtl="0" algn="l">
              <a:spcBef>
                <a:spcPts val="400"/>
              </a:spcBef>
              <a:spcAft>
                <a:spcPts val="0"/>
              </a:spcAft>
              <a:buClr>
                <a:schemeClr val="hlink"/>
              </a:buClr>
              <a:buFont typeface="Noto Symbol"/>
              <a:buChar char="▪"/>
              <a:defRPr/>
            </a:lvl6pPr>
            <a:lvl7pPr indent="-101600" lvl="6" marL="2971800" rtl="0" algn="l">
              <a:spcBef>
                <a:spcPts val="400"/>
              </a:spcBef>
              <a:spcAft>
                <a:spcPts val="0"/>
              </a:spcAft>
              <a:buClr>
                <a:schemeClr val="hlink"/>
              </a:buClr>
              <a:buFont typeface="Noto Symbol"/>
              <a:buChar char="▪"/>
              <a:defRPr/>
            </a:lvl7pPr>
            <a:lvl8pPr indent="-101600" lvl="7" marL="3429000" rtl="0" algn="l">
              <a:spcBef>
                <a:spcPts val="400"/>
              </a:spcBef>
              <a:spcAft>
                <a:spcPts val="0"/>
              </a:spcAft>
              <a:buClr>
                <a:schemeClr val="hlink"/>
              </a:buClr>
              <a:buFont typeface="Noto Symbol"/>
              <a:buChar char="▪"/>
              <a:defRPr/>
            </a:lvl8pPr>
            <a:lvl9pPr indent="-101600" lvl="8" marL="3886200" rtl="0" algn="l">
              <a:spcBef>
                <a:spcPts val="400"/>
              </a:spcBef>
              <a:spcAft>
                <a:spcPts val="0"/>
              </a:spcAft>
              <a:buClr>
                <a:schemeClr val="hlink"/>
              </a:buClr>
              <a:buFont typeface="Noto Symbol"/>
              <a:buChar char="▪"/>
              <a:defRPr/>
            </a:lvl9pPr>
          </a:lstStyle>
          <a:p/>
        </p:txBody>
      </p:sp>
      <p:sp>
        <p:nvSpPr>
          <p:cNvPr id="334" name="Shape 334"/>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35" name="Shape 335"/>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36" name="Shape 336"/>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346" name="Shape 346"/>
        <p:cNvGrpSpPr/>
        <p:nvPr/>
      </p:nvGrpSpPr>
      <p:grpSpPr>
        <a:xfrm>
          <a:off x="0" y="0"/>
          <a:ext cx="0" cy="0"/>
          <a:chOff x="0" y="0"/>
          <a:chExt cx="0" cy="0"/>
        </a:xfrm>
      </p:grpSpPr>
      <p:cxnSp>
        <p:nvCxnSpPr>
          <p:cNvPr id="347" name="Shape 347"/>
          <p:cNvCxnSpPr/>
          <p:nvPr/>
        </p:nvCxnSpPr>
        <p:spPr>
          <a:xfrm>
            <a:off x="514350" y="4012426"/>
            <a:ext cx="8629499" cy="1800"/>
          </a:xfrm>
          <a:prstGeom prst="straightConnector1">
            <a:avLst/>
          </a:prstGeom>
          <a:noFill/>
          <a:ln cap="flat" cmpd="sng" w="9525">
            <a:solidFill>
              <a:schemeClr val="accent1">
                <a:alpha val="0"/>
              </a:schemeClr>
            </a:solidFill>
            <a:prstDash val="solid"/>
            <a:round/>
            <a:headEnd len="med" w="med" type="none"/>
            <a:tailEnd len="med" w="med" type="none"/>
          </a:ln>
        </p:spPr>
      </p:cxnSp>
      <p:sp>
        <p:nvSpPr>
          <p:cNvPr id="348" name="Shape 348"/>
          <p:cNvSpPr txBox="1"/>
          <p:nvPr>
            <p:ph type="ctrTitle"/>
          </p:nvPr>
        </p:nvSpPr>
        <p:spPr>
          <a:xfrm>
            <a:off x="381000" y="3640058"/>
            <a:ext cx="8458200" cy="916799"/>
          </a:xfrm>
          <a:prstGeom prst="rect">
            <a:avLst/>
          </a:prstGeom>
          <a:noFill/>
          <a:ln>
            <a:noFill/>
          </a:ln>
        </p:spPr>
        <p:txBody>
          <a:bodyPr anchorCtr="0" anchor="t" bIns="91425" lIns="91425" rIns="91425" tIns="91425"/>
          <a:lstStyle>
            <a:lvl1pPr indent="0" lvl="0" marL="0" marR="0" rtl="0" algn="l">
              <a:spcBef>
                <a:spcPts val="0"/>
              </a:spcBef>
              <a:buClr>
                <a:schemeClr val="dk2"/>
              </a:buClr>
              <a:buFont typeface="Souce Sans Pro"/>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349" name="Shape 349"/>
          <p:cNvSpPr txBox="1"/>
          <p:nvPr>
            <p:ph idx="1" type="subTitle"/>
          </p:nvPr>
        </p:nvSpPr>
        <p:spPr>
          <a:xfrm>
            <a:off x="381000" y="2914650"/>
            <a:ext cx="8458200" cy="685799"/>
          </a:xfrm>
          <a:prstGeom prst="rect">
            <a:avLst/>
          </a:prstGeom>
          <a:noFill/>
          <a:ln>
            <a:noFill/>
          </a:ln>
        </p:spPr>
        <p:txBody>
          <a:bodyPr anchorCtr="0" anchor="b" bIns="91425" lIns="91425" rIns="91425" tIns="91425"/>
          <a:lstStyle>
            <a:lvl1pPr indent="0" lvl="0" marL="0" marR="0" rtl="0" algn="l">
              <a:spcBef>
                <a:spcPts val="480"/>
              </a:spcBef>
              <a:buClr>
                <a:schemeClr val="accent1"/>
              </a:buClr>
              <a:buFont typeface="Noto Symbol"/>
              <a:buNone/>
              <a:defRPr/>
            </a:lvl1pPr>
            <a:lvl2pPr indent="0" lvl="1" marL="457200" marR="0" rtl="0" algn="ctr">
              <a:spcBef>
                <a:spcPts val="560"/>
              </a:spcBef>
              <a:buClr>
                <a:schemeClr val="accent1"/>
              </a:buClr>
              <a:buFont typeface="Noto Symbol"/>
              <a:buNone/>
              <a:defRPr/>
            </a:lvl2pPr>
            <a:lvl3pPr indent="0" lvl="2" marL="914400" marR="0" rtl="0" algn="ctr">
              <a:spcBef>
                <a:spcPts val="480"/>
              </a:spcBef>
              <a:buClr>
                <a:schemeClr val="accent1"/>
              </a:buClr>
              <a:buFont typeface="Noto Symbol"/>
              <a:buNone/>
              <a:defRPr/>
            </a:lvl3pPr>
            <a:lvl4pPr indent="0" lvl="3" marL="1371600" marR="0" rtl="0" algn="ctr">
              <a:spcBef>
                <a:spcPts val="400"/>
              </a:spcBef>
              <a:buClr>
                <a:schemeClr val="accent1"/>
              </a:buClr>
              <a:buFont typeface="Noto Symbol"/>
              <a:buNone/>
              <a:defRPr/>
            </a:lvl4pPr>
            <a:lvl5pPr indent="0" lvl="4" marL="1828800" marR="0" rtl="0" algn="ctr">
              <a:spcBef>
                <a:spcPts val="360"/>
              </a:spcBef>
              <a:buClr>
                <a:schemeClr val="accent1"/>
              </a:buClr>
              <a:buFont typeface="Noto Symbol"/>
              <a:buNone/>
              <a:defRPr/>
            </a:lvl5pPr>
            <a:lvl6pPr indent="0" lvl="5" marL="2286000" marR="0" rtl="0" algn="ctr">
              <a:spcBef>
                <a:spcPts val="360"/>
              </a:spcBef>
              <a:buClr>
                <a:schemeClr val="accent1"/>
              </a:buClr>
              <a:buFont typeface="Noto Symbol"/>
              <a:buNone/>
              <a:defRPr/>
            </a:lvl6pPr>
            <a:lvl7pPr indent="0" lvl="6" marL="2743200" marR="0" rtl="0" algn="ctr">
              <a:spcBef>
                <a:spcPts val="320"/>
              </a:spcBef>
              <a:buClr>
                <a:schemeClr val="accent1"/>
              </a:buClr>
              <a:buFont typeface="Noto Symbol"/>
              <a:buNone/>
              <a:defRPr/>
            </a:lvl7pPr>
            <a:lvl8pPr indent="0" lvl="7" marL="3200400" marR="0" rtl="0" algn="ctr">
              <a:spcBef>
                <a:spcPts val="320"/>
              </a:spcBef>
              <a:buClr>
                <a:schemeClr val="accent1"/>
              </a:buClr>
              <a:buFont typeface="Noto Symbol"/>
              <a:buNone/>
              <a:defRPr/>
            </a:lvl8pPr>
            <a:lvl9pPr indent="0" lvl="8" marL="3657600" marR="0" rtl="0" algn="ctr">
              <a:spcBef>
                <a:spcPts val="280"/>
              </a:spcBef>
              <a:buClr>
                <a:schemeClr val="accent1"/>
              </a:buClr>
              <a:buFont typeface="Noto Symbol"/>
              <a:buNone/>
              <a:defRPr/>
            </a:lvl9pPr>
          </a:lstStyle>
          <a:p/>
        </p:txBody>
      </p:sp>
      <p:sp>
        <p:nvSpPr>
          <p:cNvPr id="350" name="Shape 350"/>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51" name="Shape 351"/>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52" name="Shape 352"/>
          <p:cNvSpPr txBox="1"/>
          <p:nvPr>
            <p:ph idx="12" type="sldNum"/>
          </p:nvPr>
        </p:nvSpPr>
        <p:spPr>
          <a:xfrm>
            <a:off x="8229600" y="4855464"/>
            <a:ext cx="758999" cy="1851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353" name="Shape 353"/>
        <p:cNvGrpSpPr/>
        <p:nvPr/>
      </p:nvGrpSpPr>
      <p:grpSpPr>
        <a:xfrm>
          <a:off x="0" y="0"/>
          <a:ext cx="0" cy="0"/>
          <a:chOff x="0" y="0"/>
          <a:chExt cx="0" cy="0"/>
        </a:xfrm>
      </p:grpSpPr>
      <p:sp>
        <p:nvSpPr>
          <p:cNvPr id="354" name="Shape 354"/>
          <p:cNvSpPr txBox="1"/>
          <p:nvPr>
            <p:ph type="title"/>
          </p:nvPr>
        </p:nvSpPr>
        <p:spPr>
          <a:xfrm>
            <a:off x="304800" y="342900"/>
            <a:ext cx="8686800" cy="628499"/>
          </a:xfrm>
          <a:prstGeom prst="rect">
            <a:avLst/>
          </a:prstGeom>
          <a:noFill/>
          <a:ln>
            <a:noFill/>
          </a:ln>
        </p:spPr>
        <p:txBody>
          <a:bodyPr anchorCtr="0" anchor="ctr" bIns="91425" lIns="91425" rIns="91425" tIns="91425"/>
          <a:lstStyle>
            <a:lvl1pPr lvl="0" rtl="0" algn="l">
              <a:spcBef>
                <a:spcPts val="0"/>
              </a:spcBef>
              <a:buClr>
                <a:schemeClr val="dk2"/>
              </a:buClr>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5" name="Shape 355"/>
          <p:cNvSpPr txBox="1"/>
          <p:nvPr>
            <p:ph idx="1" type="body"/>
          </p:nvPr>
        </p:nvSpPr>
        <p:spPr>
          <a:xfrm>
            <a:off x="304800" y="1165621"/>
            <a:ext cx="8686800" cy="3394500"/>
          </a:xfrm>
          <a:prstGeom prst="rect">
            <a:avLst/>
          </a:prstGeom>
          <a:noFill/>
          <a:ln>
            <a:noFill/>
          </a:ln>
        </p:spPr>
        <p:txBody>
          <a:bodyPr anchorCtr="0" anchor="t" bIns="91425" lIns="91425" rIns="91425" tIns="91425"/>
          <a:lstStyle>
            <a:lvl1pPr indent="-200660" lvl="0" marL="342900" rtl="0" algn="l">
              <a:spcBef>
                <a:spcPts val="640"/>
              </a:spcBef>
              <a:buClr>
                <a:schemeClr val="accent1"/>
              </a:buClr>
              <a:buFont typeface="Noto Symbol"/>
              <a:buChar char="✕"/>
              <a:defRPr/>
            </a:lvl1pPr>
            <a:lvl2pPr indent="-161290" lvl="1" marL="742950" rtl="0" algn="l">
              <a:spcBef>
                <a:spcPts val="560"/>
              </a:spcBef>
              <a:buClr>
                <a:schemeClr val="accent1"/>
              </a:buClr>
              <a:buFont typeface="Noto Symbol"/>
              <a:buChar char="+"/>
              <a:defRPr/>
            </a:lvl2pPr>
            <a:lvl3pPr indent="-121919" lvl="2" marL="1143000" rtl="0" algn="l">
              <a:spcBef>
                <a:spcPts val="480"/>
              </a:spcBef>
              <a:buClr>
                <a:schemeClr val="accent1"/>
              </a:buClr>
              <a:buFont typeface="Noto Symbol"/>
              <a:buChar char="✕"/>
              <a:defRPr/>
            </a:lvl3pPr>
            <a:lvl4pPr indent="-139700" lvl="3" marL="1600200" rtl="0" algn="l">
              <a:spcBef>
                <a:spcPts val="400"/>
              </a:spcBef>
              <a:buClr>
                <a:schemeClr val="accent1"/>
              </a:buClr>
              <a:buFont typeface="Noto Symbol"/>
              <a:buChar char="✱"/>
              <a:defRPr/>
            </a:lvl4pPr>
            <a:lvl5pPr indent="-160020" lvl="4" marL="2057400" rtl="0" algn="l">
              <a:spcBef>
                <a:spcPts val="360"/>
              </a:spcBef>
              <a:buClr>
                <a:schemeClr val="accent1"/>
              </a:buClr>
              <a:buFont typeface="Noto Symbol"/>
              <a:buChar char="✕"/>
              <a:defRPr/>
            </a:lvl5pPr>
            <a:lvl6pPr indent="-160020" lvl="5" marL="2514600" rtl="0" algn="l">
              <a:spcBef>
                <a:spcPts val="360"/>
              </a:spcBef>
              <a:buClr>
                <a:schemeClr val="accent1"/>
              </a:buClr>
              <a:buFont typeface="Noto Symbol"/>
              <a:buChar char="+"/>
              <a:defRPr/>
            </a:lvl6pPr>
            <a:lvl7pPr indent="-167639" lvl="6" marL="2971800" rtl="0" algn="l">
              <a:spcBef>
                <a:spcPts val="320"/>
              </a:spcBef>
              <a:buClr>
                <a:schemeClr val="accent1"/>
              </a:buClr>
              <a:buFont typeface="Noto Symbol"/>
              <a:buChar char="✱"/>
              <a:defRPr/>
            </a:lvl7pPr>
            <a:lvl8pPr indent="-167640" lvl="7" marL="3429000" rtl="0" algn="l">
              <a:spcBef>
                <a:spcPts val="320"/>
              </a:spcBef>
              <a:buClr>
                <a:schemeClr val="accent1"/>
              </a:buClr>
              <a:buFont typeface="Noto Symbol"/>
              <a:buChar char="◆"/>
              <a:defRPr/>
            </a:lvl8pPr>
            <a:lvl9pPr indent="-175259" lvl="8" marL="3886200" rtl="0" algn="l">
              <a:spcBef>
                <a:spcPts val="280"/>
              </a:spcBef>
              <a:buClr>
                <a:schemeClr val="accent1"/>
              </a:buClr>
              <a:buFont typeface="Noto Symbol"/>
              <a:buChar char="◼"/>
              <a:defRPr/>
            </a:lvl9pPr>
          </a:lstStyle>
          <a:p/>
        </p:txBody>
      </p:sp>
      <p:sp>
        <p:nvSpPr>
          <p:cNvPr id="356" name="Shape 356"/>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57" name="Shape 357"/>
          <p:cNvSpPr txBox="1"/>
          <p:nvPr>
            <p:ph idx="11" type="ftr"/>
          </p:nvPr>
        </p:nvSpPr>
        <p:spPr>
          <a:xfrm>
            <a:off x="3581400" y="57150"/>
            <a:ext cx="2895600"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58" name="Shape 358"/>
          <p:cNvSpPr txBox="1"/>
          <p:nvPr>
            <p:ph idx="12" type="sldNum"/>
          </p:nvPr>
        </p:nvSpPr>
        <p:spPr>
          <a:xfrm>
            <a:off x="8229600" y="4855464"/>
            <a:ext cx="758999" cy="1851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bg>
      <p:bgPr>
        <a:blipFill rotWithShape="1">
          <a:blip r:embed="rId2">
            <a:alphaModFix/>
          </a:blip>
          <a:stretch>
            <a:fillRect b="0" l="0" r="0" t="0"/>
          </a:stretch>
        </a:blipFill>
      </p:bgPr>
    </p:bg>
    <p:spTree>
      <p:nvGrpSpPr>
        <p:cNvPr id="359" name="Shape 359"/>
        <p:cNvGrpSpPr/>
        <p:nvPr/>
      </p:nvGrpSpPr>
      <p:grpSpPr>
        <a:xfrm>
          <a:off x="0" y="0"/>
          <a:ext cx="0" cy="0"/>
          <a:chOff x="0" y="0"/>
          <a:chExt cx="0" cy="0"/>
        </a:xfrm>
      </p:grpSpPr>
      <p:cxnSp>
        <p:nvCxnSpPr>
          <p:cNvPr id="360" name="Shape 360"/>
          <p:cNvCxnSpPr/>
          <p:nvPr/>
        </p:nvCxnSpPr>
        <p:spPr>
          <a:xfrm>
            <a:off x="514350" y="2583676"/>
            <a:ext cx="8629499" cy="1800"/>
          </a:xfrm>
          <a:prstGeom prst="straightConnector1">
            <a:avLst/>
          </a:prstGeom>
          <a:noFill/>
          <a:ln cap="flat" cmpd="sng" w="9525">
            <a:solidFill>
              <a:schemeClr val="accent1">
                <a:alpha val="0"/>
              </a:schemeClr>
            </a:solidFill>
            <a:prstDash val="solid"/>
            <a:round/>
            <a:headEnd len="med" w="med" type="none"/>
            <a:tailEnd len="med" w="med" type="none"/>
          </a:ln>
        </p:spPr>
      </p:cxnSp>
      <p:sp>
        <p:nvSpPr>
          <p:cNvPr id="361" name="Shape 361"/>
          <p:cNvSpPr txBox="1"/>
          <p:nvPr>
            <p:ph idx="1" type="body"/>
          </p:nvPr>
        </p:nvSpPr>
        <p:spPr>
          <a:xfrm>
            <a:off x="381000" y="1257300"/>
            <a:ext cx="8458200" cy="914400"/>
          </a:xfrm>
          <a:prstGeom prst="rect">
            <a:avLst/>
          </a:prstGeom>
          <a:noFill/>
          <a:ln>
            <a:noFill/>
          </a:ln>
        </p:spPr>
        <p:txBody>
          <a:bodyPr anchorCtr="0" anchor="b" bIns="91425" lIns="91425" rIns="91425" tIns="91425"/>
          <a:lstStyle>
            <a:lvl1pPr indent="0" lvl="0" marL="0" rtl="0" algn="r">
              <a:spcBef>
                <a:spcPts val="0"/>
              </a:spcBef>
              <a:buClr>
                <a:srgbClr val="DDD2B1"/>
              </a:buClr>
              <a:buFont typeface="Source Sans Pro"/>
              <a:buNone/>
              <a:defRPr/>
            </a:lvl1pPr>
            <a:lvl2pPr lvl="1" rtl="0">
              <a:spcBef>
                <a:spcPts val="0"/>
              </a:spcBef>
              <a:buClr>
                <a:schemeClr val="lt1"/>
              </a:buClr>
              <a:buFont typeface="Source Sans Pro"/>
              <a:buNone/>
              <a:defRPr/>
            </a:lvl2pPr>
            <a:lvl3pPr lvl="2" rtl="0">
              <a:spcBef>
                <a:spcPts val="0"/>
              </a:spcBef>
              <a:buClr>
                <a:schemeClr val="lt1"/>
              </a:buClr>
              <a:buFont typeface="Source Sans Pro"/>
              <a:buNone/>
              <a:defRPr/>
            </a:lvl3pPr>
            <a:lvl4pPr lvl="3" rtl="0">
              <a:spcBef>
                <a:spcPts val="0"/>
              </a:spcBef>
              <a:buClr>
                <a:schemeClr val="lt1"/>
              </a:buClr>
              <a:buFont typeface="Source Sans Pro"/>
              <a:buNone/>
              <a:defRPr/>
            </a:lvl4pPr>
            <a:lvl5pPr lvl="4" rtl="0">
              <a:spcBef>
                <a:spcPts val="0"/>
              </a:spcBef>
              <a:buClr>
                <a:schemeClr val="lt1"/>
              </a:buClr>
              <a:buFont typeface="Source Sans Pr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2" name="Shape 362"/>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63" name="Shape 363"/>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64" name="Shape 364"/>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365" name="Shape 365"/>
          <p:cNvSpPr txBox="1"/>
          <p:nvPr>
            <p:ph type="title"/>
          </p:nvPr>
        </p:nvSpPr>
        <p:spPr>
          <a:xfrm>
            <a:off x="180475" y="2210313"/>
            <a:ext cx="8686800" cy="888600"/>
          </a:xfrm>
          <a:prstGeom prst="rect">
            <a:avLst/>
          </a:prstGeom>
          <a:noFill/>
          <a:ln>
            <a:noFill/>
          </a:ln>
        </p:spPr>
        <p:txBody>
          <a:bodyPr anchorCtr="0" anchor="t" bIns="91425" lIns="91425" rIns="91425" tIns="91425"/>
          <a:lstStyle>
            <a:lvl1pPr lvl="0" rtl="0" algn="r">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366" name="Shape 366"/>
        <p:cNvGrpSpPr/>
        <p:nvPr/>
      </p:nvGrpSpPr>
      <p:grpSpPr>
        <a:xfrm>
          <a:off x="0" y="0"/>
          <a:ext cx="0" cy="0"/>
          <a:chOff x="0" y="0"/>
          <a:chExt cx="0" cy="0"/>
        </a:xfrm>
      </p:grpSpPr>
      <p:sp>
        <p:nvSpPr>
          <p:cNvPr id="367" name="Shape 367"/>
          <p:cNvSpPr txBox="1"/>
          <p:nvPr>
            <p:ph type="title"/>
          </p:nvPr>
        </p:nvSpPr>
        <p:spPr>
          <a:xfrm>
            <a:off x="301752" y="342900"/>
            <a:ext cx="8686800" cy="630899"/>
          </a:xfrm>
          <a:prstGeom prst="rect">
            <a:avLst/>
          </a:prstGeom>
          <a:noFill/>
          <a:ln>
            <a:noFill/>
          </a:ln>
        </p:spPr>
        <p:txBody>
          <a:bodyPr anchorCtr="0" anchor="ctr" bIns="91425" lIns="91425" rIns="91425" tIns="91425"/>
          <a:lstStyle>
            <a:lvl1pPr lvl="0" rtl="0" algn="l">
              <a:spcBef>
                <a:spcPts val="0"/>
              </a:spcBef>
              <a:buClr>
                <a:schemeClr val="dk2"/>
              </a:buClr>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8" name="Shape 368"/>
          <p:cNvSpPr txBox="1"/>
          <p:nvPr>
            <p:ph idx="1" type="body"/>
          </p:nvPr>
        </p:nvSpPr>
        <p:spPr>
          <a:xfrm>
            <a:off x="304800" y="1200150"/>
            <a:ext cx="4190999" cy="3543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9" name="Shape 369"/>
          <p:cNvSpPr txBox="1"/>
          <p:nvPr>
            <p:ph idx="2" type="body"/>
          </p:nvPr>
        </p:nvSpPr>
        <p:spPr>
          <a:xfrm>
            <a:off x="4648200" y="1200150"/>
            <a:ext cx="4343400" cy="3543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0" name="Shape 370"/>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71" name="Shape 371"/>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72" name="Shape 372"/>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0" name="Shape 20"/>
        <p:cNvGrpSpPr/>
        <p:nvPr/>
      </p:nvGrpSpPr>
      <p:grpSpPr>
        <a:xfrm>
          <a:off x="0" y="0"/>
          <a:ext cx="0" cy="0"/>
          <a:chOff x="0" y="0"/>
          <a:chExt cx="0" cy="0"/>
        </a:xfrm>
      </p:grpSpPr>
      <p:sp>
        <p:nvSpPr>
          <p:cNvPr id="21" name="Shape 21"/>
          <p:cNvSpPr txBox="1"/>
          <p:nvPr>
            <p:ph idx="1" type="body"/>
          </p:nvPr>
        </p:nvSpPr>
        <p:spPr>
          <a:xfrm>
            <a:off x="457200" y="4406309"/>
            <a:ext cx="8229600" cy="519520"/>
          </a:xfrm>
          <a:prstGeom prst="rect">
            <a:avLst/>
          </a:prstGeom>
        </p:spPr>
        <p:txBody>
          <a:bodyPr anchorCtr="0" anchor="t" bIns="91425" lIns="91425" rIns="91425" tIns="91425"/>
          <a:lstStyle>
            <a:lvl1pPr lvl="0" algn="ctr">
              <a:spcBef>
                <a:spcPts val="360"/>
              </a:spcBef>
              <a:buSzPct val="100000"/>
              <a:buNone/>
              <a:defRPr sz="1800"/>
            </a:lvl1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373" name="Shape 373"/>
        <p:cNvGrpSpPr/>
        <p:nvPr/>
      </p:nvGrpSpPr>
      <p:grpSpPr>
        <a:xfrm>
          <a:off x="0" y="0"/>
          <a:ext cx="0" cy="0"/>
          <a:chOff x="0" y="0"/>
          <a:chExt cx="0" cy="0"/>
        </a:xfrm>
      </p:grpSpPr>
      <p:sp>
        <p:nvSpPr>
          <p:cNvPr id="374" name="Shape 374"/>
          <p:cNvSpPr txBox="1"/>
          <p:nvPr>
            <p:ph type="title"/>
          </p:nvPr>
        </p:nvSpPr>
        <p:spPr>
          <a:xfrm>
            <a:off x="304800" y="4057650"/>
            <a:ext cx="8610599" cy="6620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5" name="Shape 375"/>
          <p:cNvSpPr txBox="1"/>
          <p:nvPr>
            <p:ph idx="1" type="body"/>
          </p:nvPr>
        </p:nvSpPr>
        <p:spPr>
          <a:xfrm>
            <a:off x="281443" y="500062"/>
            <a:ext cx="4290599" cy="479999"/>
          </a:xfrm>
          <a:prstGeom prst="rect">
            <a:avLst/>
          </a:prstGeom>
          <a:noFill/>
          <a:ln>
            <a:noFill/>
          </a:ln>
        </p:spPr>
        <p:txBody>
          <a:bodyPr anchorCtr="0" anchor="ctr" bIns="91425" lIns="91425" rIns="91425" tIns="91425"/>
          <a:lstStyle>
            <a:lvl1pPr indent="0" lvl="0" marL="0" rtl="0">
              <a:spcBef>
                <a:spcPts val="0"/>
              </a:spcBef>
              <a:buClr>
                <a:srgbClr val="B07621"/>
              </a:buClr>
              <a:buFont typeface="Souce Sans Pro"/>
              <a:buNone/>
              <a:defRPr/>
            </a:lvl1pPr>
            <a:lvl2pPr lvl="1" rtl="0">
              <a:spcBef>
                <a:spcPts val="0"/>
              </a:spcBef>
              <a:buFont typeface="Source Sans Pro"/>
              <a:buNone/>
              <a:defRPr/>
            </a:lvl2pPr>
            <a:lvl3pPr lvl="2" rtl="0">
              <a:spcBef>
                <a:spcPts val="0"/>
              </a:spcBef>
              <a:buFont typeface="Source Sans Pro"/>
              <a:buNone/>
              <a:defRPr/>
            </a:lvl3pPr>
            <a:lvl4pPr lvl="3" rtl="0">
              <a:spcBef>
                <a:spcPts val="0"/>
              </a:spcBef>
              <a:buFont typeface="Source Sans Pro"/>
              <a:buNone/>
              <a:defRPr/>
            </a:lvl4pPr>
            <a:lvl5pPr lvl="4" rtl="0">
              <a:spcBef>
                <a:spcPts val="0"/>
              </a:spcBef>
              <a:buFont typeface="Source Sans Pr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6" name="Shape 376"/>
          <p:cNvSpPr txBox="1"/>
          <p:nvPr>
            <p:ph idx="2" type="body"/>
          </p:nvPr>
        </p:nvSpPr>
        <p:spPr>
          <a:xfrm>
            <a:off x="4645025" y="500062"/>
            <a:ext cx="4292099" cy="479999"/>
          </a:xfrm>
          <a:prstGeom prst="rect">
            <a:avLst/>
          </a:prstGeom>
          <a:noFill/>
          <a:ln>
            <a:noFill/>
          </a:ln>
        </p:spPr>
        <p:txBody>
          <a:bodyPr anchorCtr="0" anchor="ctr" bIns="91425" lIns="91425" rIns="91425" tIns="91425"/>
          <a:lstStyle>
            <a:lvl1pPr indent="0" lvl="0" marL="0" rtl="0">
              <a:spcBef>
                <a:spcPts val="0"/>
              </a:spcBef>
              <a:buClr>
                <a:srgbClr val="B07621"/>
              </a:buClr>
              <a:buFont typeface="Souce Sans Pro"/>
              <a:buNone/>
              <a:defRPr/>
            </a:lvl1pPr>
            <a:lvl2pPr lvl="1" rtl="0">
              <a:spcBef>
                <a:spcPts val="0"/>
              </a:spcBef>
              <a:buFont typeface="Source Sans Pro"/>
              <a:buNone/>
              <a:defRPr/>
            </a:lvl2pPr>
            <a:lvl3pPr lvl="2" rtl="0">
              <a:spcBef>
                <a:spcPts val="0"/>
              </a:spcBef>
              <a:buFont typeface="Source Sans Pro"/>
              <a:buNone/>
              <a:defRPr/>
            </a:lvl3pPr>
            <a:lvl4pPr lvl="3" rtl="0">
              <a:spcBef>
                <a:spcPts val="0"/>
              </a:spcBef>
              <a:buFont typeface="Source Sans Pro"/>
              <a:buNone/>
              <a:defRPr/>
            </a:lvl4pPr>
            <a:lvl5pPr lvl="4" rtl="0">
              <a:spcBef>
                <a:spcPts val="0"/>
              </a:spcBef>
              <a:buFont typeface="Source Sans Pr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7" name="Shape 377"/>
          <p:cNvSpPr txBox="1"/>
          <p:nvPr>
            <p:ph idx="3" type="body"/>
          </p:nvPr>
        </p:nvSpPr>
        <p:spPr>
          <a:xfrm>
            <a:off x="281443" y="987027"/>
            <a:ext cx="4290599" cy="29562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8" name="Shape 378"/>
          <p:cNvSpPr txBox="1"/>
          <p:nvPr>
            <p:ph idx="4" type="body"/>
          </p:nvPr>
        </p:nvSpPr>
        <p:spPr>
          <a:xfrm>
            <a:off x="4648730" y="987027"/>
            <a:ext cx="4288499" cy="29562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9" name="Shape 379"/>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80" name="Shape 380"/>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81" name="Shape 381"/>
          <p:cNvSpPr txBox="1"/>
          <p:nvPr>
            <p:ph idx="12" type="sldNum"/>
          </p:nvPr>
        </p:nvSpPr>
        <p:spPr>
          <a:xfrm>
            <a:off x="8229600" y="4857750"/>
            <a:ext cx="762000" cy="1851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cxnSp>
        <p:nvCxnSpPr>
          <p:cNvPr id="382" name="Shape 382"/>
          <p:cNvCxnSpPr/>
          <p:nvPr/>
        </p:nvCxnSpPr>
        <p:spPr>
          <a:xfrm>
            <a:off x="514350" y="4514850"/>
            <a:ext cx="8629499" cy="1800"/>
          </a:xfrm>
          <a:prstGeom prst="straightConnector1">
            <a:avLst/>
          </a:prstGeom>
          <a:noFill/>
          <a:ln cap="flat" cmpd="sng" w="9525">
            <a:solidFill>
              <a:schemeClr val="accent1">
                <a:alpha val="0"/>
              </a:schemeClr>
            </a:solidFill>
            <a:prstDash val="solid"/>
            <a:round/>
            <a:headEnd len="med" w="med" type="none"/>
            <a:tailEnd len="med" w="med"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383" name="Shape 383"/>
        <p:cNvGrpSpPr/>
        <p:nvPr/>
      </p:nvGrpSpPr>
      <p:grpSpPr>
        <a:xfrm>
          <a:off x="0" y="0"/>
          <a:ext cx="0" cy="0"/>
          <a:chOff x="0" y="0"/>
          <a:chExt cx="0" cy="0"/>
        </a:xfrm>
      </p:grpSpPr>
      <p:sp>
        <p:nvSpPr>
          <p:cNvPr id="384" name="Shape 384"/>
          <p:cNvSpPr txBox="1"/>
          <p:nvPr>
            <p:ph type="title"/>
          </p:nvPr>
        </p:nvSpPr>
        <p:spPr>
          <a:xfrm>
            <a:off x="301752" y="342900"/>
            <a:ext cx="8686800" cy="630899"/>
          </a:xfrm>
          <a:prstGeom prst="rect">
            <a:avLst/>
          </a:prstGeom>
          <a:noFill/>
          <a:ln>
            <a:noFill/>
          </a:ln>
        </p:spPr>
        <p:txBody>
          <a:bodyPr anchorCtr="0" anchor="ctr" bIns="91425" lIns="91425" rIns="91425" tIns="91425"/>
          <a:lstStyle>
            <a:lvl1pPr lvl="0" rtl="0" algn="l">
              <a:spcBef>
                <a:spcPts val="0"/>
              </a:spcBef>
              <a:buClr>
                <a:schemeClr val="dk2"/>
              </a:buClr>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5" name="Shape 385"/>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86" name="Shape 386"/>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87" name="Shape 387"/>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388" name="Shape 388"/>
        <p:cNvGrpSpPr/>
        <p:nvPr/>
      </p:nvGrpSpPr>
      <p:grpSpPr>
        <a:xfrm>
          <a:off x="0" y="0"/>
          <a:ext cx="0" cy="0"/>
          <a:chOff x="0" y="0"/>
          <a:chExt cx="0" cy="0"/>
        </a:xfrm>
      </p:grpSpPr>
      <p:sp>
        <p:nvSpPr>
          <p:cNvPr id="389" name="Shape 389"/>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90" name="Shape 390"/>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91" name="Shape 391"/>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392" name="Shape 392"/>
        <p:cNvGrpSpPr/>
        <p:nvPr/>
      </p:nvGrpSpPr>
      <p:grpSpPr>
        <a:xfrm>
          <a:off x="0" y="0"/>
          <a:ext cx="0" cy="0"/>
          <a:chOff x="0" y="0"/>
          <a:chExt cx="0" cy="0"/>
        </a:xfrm>
      </p:grpSpPr>
      <p:cxnSp>
        <p:nvCxnSpPr>
          <p:cNvPr id="393" name="Shape 393"/>
          <p:cNvCxnSpPr/>
          <p:nvPr/>
        </p:nvCxnSpPr>
        <p:spPr>
          <a:xfrm>
            <a:off x="514350" y="4386837"/>
            <a:ext cx="8629499" cy="1800"/>
          </a:xfrm>
          <a:prstGeom prst="straightConnector1">
            <a:avLst/>
          </a:prstGeom>
          <a:noFill/>
          <a:ln cap="flat" cmpd="sng" w="9525">
            <a:solidFill>
              <a:schemeClr val="accent1">
                <a:alpha val="0"/>
              </a:schemeClr>
            </a:solidFill>
            <a:prstDash val="solid"/>
            <a:round/>
            <a:headEnd len="med" w="med" type="none"/>
            <a:tailEnd len="med" w="med" type="none"/>
          </a:ln>
        </p:spPr>
      </p:cxnSp>
      <p:sp>
        <p:nvSpPr>
          <p:cNvPr id="394" name="Shape 394"/>
          <p:cNvSpPr txBox="1"/>
          <p:nvPr>
            <p:ph type="title"/>
          </p:nvPr>
        </p:nvSpPr>
        <p:spPr>
          <a:xfrm>
            <a:off x="457200" y="4114800"/>
            <a:ext cx="8458200" cy="390599"/>
          </a:xfrm>
          <a:prstGeom prst="rect">
            <a:avLst/>
          </a:prstGeom>
          <a:noFill/>
          <a:ln>
            <a:noFill/>
          </a:ln>
        </p:spPr>
        <p:txBody>
          <a:bodyPr anchorCtr="0" anchor="ctr" bIns="91425" lIns="91425" rIns="91425" tIns="91425"/>
          <a:lstStyle>
            <a:lvl1pPr lvl="0" rtl="0" algn="l">
              <a:spcBef>
                <a:spcPts val="0"/>
              </a:spcBef>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5" name="Shape 395"/>
          <p:cNvSpPr txBox="1"/>
          <p:nvPr>
            <p:ph idx="1" type="body"/>
          </p:nvPr>
        </p:nvSpPr>
        <p:spPr>
          <a:xfrm>
            <a:off x="457200" y="457200"/>
            <a:ext cx="3008399" cy="3600599"/>
          </a:xfrm>
          <a:prstGeom prst="rect">
            <a:avLst/>
          </a:prstGeom>
          <a:noFill/>
          <a:ln>
            <a:noFill/>
          </a:ln>
        </p:spPr>
        <p:txBody>
          <a:bodyPr anchorCtr="0" anchor="t" bIns="91425" lIns="91425" rIns="91425" tIns="91425"/>
          <a:lstStyle>
            <a:lvl1pPr indent="0" lvl="0" marL="0" rtl="0">
              <a:spcBef>
                <a:spcPts val="0"/>
              </a:spcBef>
              <a:buFont typeface="Source Sans Pro"/>
              <a:buNone/>
              <a:defRPr/>
            </a:lvl1pPr>
            <a:lvl2pPr lvl="1" rtl="0">
              <a:spcBef>
                <a:spcPts val="0"/>
              </a:spcBef>
              <a:buFont typeface="Source Sans Pro"/>
              <a:buNone/>
              <a:defRPr/>
            </a:lvl2pPr>
            <a:lvl3pPr lvl="2" rtl="0">
              <a:spcBef>
                <a:spcPts val="0"/>
              </a:spcBef>
              <a:buFont typeface="Source Sans Pro"/>
              <a:buNone/>
              <a:defRPr/>
            </a:lvl3pPr>
            <a:lvl4pPr lvl="3" rtl="0">
              <a:spcBef>
                <a:spcPts val="0"/>
              </a:spcBef>
              <a:buFont typeface="Source Sans Pro"/>
              <a:buNone/>
              <a:defRPr/>
            </a:lvl4pPr>
            <a:lvl5pPr lvl="4" rtl="0">
              <a:spcBef>
                <a:spcPts val="0"/>
              </a:spcBef>
              <a:buFont typeface="Source Sans Pr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6" name="Shape 396"/>
          <p:cNvSpPr txBox="1"/>
          <p:nvPr>
            <p:ph idx="2" type="body"/>
          </p:nvPr>
        </p:nvSpPr>
        <p:spPr>
          <a:xfrm>
            <a:off x="3575050" y="457200"/>
            <a:ext cx="5340299" cy="36005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7" name="Shape 397"/>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98" name="Shape 398"/>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99" name="Shape 399"/>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400" name="Shape 400"/>
        <p:cNvGrpSpPr/>
        <p:nvPr/>
      </p:nvGrpSpPr>
      <p:grpSpPr>
        <a:xfrm>
          <a:off x="0" y="0"/>
          <a:ext cx="0" cy="0"/>
          <a:chOff x="0" y="0"/>
          <a:chExt cx="0" cy="0"/>
        </a:xfrm>
      </p:grpSpPr>
      <p:sp>
        <p:nvSpPr>
          <p:cNvPr id="401" name="Shape 401"/>
          <p:cNvSpPr/>
          <p:nvPr>
            <p:ph idx="2" type="pic"/>
          </p:nvPr>
        </p:nvSpPr>
        <p:spPr>
          <a:xfrm>
            <a:off x="3505200" y="462475"/>
            <a:ext cx="5029199" cy="2743199"/>
          </a:xfrm>
          <a:prstGeom prst="rect">
            <a:avLst/>
          </a:prstGeom>
          <a:solidFill>
            <a:schemeClr val="lt1"/>
          </a:solidFill>
          <a:ln cap="flat" cmpd="sng" w="9525">
            <a:solidFill>
              <a:schemeClr val="accent1"/>
            </a:solidFill>
            <a:prstDash val="solid"/>
            <a:round/>
            <a:headEnd len="med" w="med" type="none"/>
            <a:tailEnd len="med" w="med" type="none"/>
          </a:ln>
        </p:spPr>
      </p:sp>
      <p:sp>
        <p:nvSpPr>
          <p:cNvPr id="402" name="Shape 402"/>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03" name="Shape 403"/>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04" name="Shape 404"/>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405" name="Shape 405"/>
          <p:cNvSpPr txBox="1"/>
          <p:nvPr>
            <p:ph type="title"/>
          </p:nvPr>
        </p:nvSpPr>
        <p:spPr>
          <a:xfrm>
            <a:off x="381000" y="3745320"/>
            <a:ext cx="5867400" cy="391800"/>
          </a:xfrm>
          <a:prstGeom prst="rect">
            <a:avLst/>
          </a:prstGeom>
          <a:noFill/>
          <a:ln>
            <a:noFill/>
          </a:ln>
        </p:spPr>
        <p:txBody>
          <a:bodyPr anchorCtr="0" anchor="ctr" bIns="91425" lIns="91425" rIns="91425" tIns="91425"/>
          <a:lstStyle>
            <a:lvl1pPr lvl="0" rtl="0" algn="l">
              <a:spcBef>
                <a:spcPts val="0"/>
              </a:spcBef>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6" name="Shape 406"/>
          <p:cNvSpPr txBox="1"/>
          <p:nvPr>
            <p:ph idx="1" type="body"/>
          </p:nvPr>
        </p:nvSpPr>
        <p:spPr>
          <a:xfrm>
            <a:off x="381000" y="4149913"/>
            <a:ext cx="5867400" cy="576300"/>
          </a:xfrm>
          <a:prstGeom prst="rect">
            <a:avLst/>
          </a:prstGeom>
          <a:noFill/>
          <a:ln>
            <a:noFill/>
          </a:ln>
        </p:spPr>
        <p:txBody>
          <a:bodyPr anchorCtr="0" anchor="t" bIns="91425" lIns="91425" rIns="91425" tIns="91425"/>
          <a:lstStyle>
            <a:lvl1pPr indent="0" lvl="0" marL="0" rtl="0">
              <a:spcBef>
                <a:spcPts val="0"/>
              </a:spcBef>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407" name="Shape 407"/>
        <p:cNvGrpSpPr/>
        <p:nvPr/>
      </p:nvGrpSpPr>
      <p:grpSpPr>
        <a:xfrm>
          <a:off x="0" y="0"/>
          <a:ext cx="0" cy="0"/>
          <a:chOff x="0" y="0"/>
          <a:chExt cx="0" cy="0"/>
        </a:xfrm>
      </p:grpSpPr>
      <p:sp>
        <p:nvSpPr>
          <p:cNvPr id="408" name="Shape 408"/>
          <p:cNvSpPr txBox="1"/>
          <p:nvPr>
            <p:ph type="title"/>
          </p:nvPr>
        </p:nvSpPr>
        <p:spPr>
          <a:xfrm>
            <a:off x="304800" y="342900"/>
            <a:ext cx="8686800" cy="628499"/>
          </a:xfrm>
          <a:prstGeom prst="rect">
            <a:avLst/>
          </a:prstGeom>
          <a:noFill/>
          <a:ln>
            <a:noFill/>
          </a:ln>
        </p:spPr>
        <p:txBody>
          <a:bodyPr anchorCtr="0" anchor="ctr" bIns="91425" lIns="91425" rIns="91425" tIns="91425"/>
          <a:lstStyle>
            <a:lvl1pPr lvl="0" rtl="0" algn="l">
              <a:spcBef>
                <a:spcPts val="0"/>
              </a:spcBef>
              <a:buClr>
                <a:schemeClr val="dk2"/>
              </a:buClr>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9" name="Shape 409"/>
          <p:cNvSpPr txBox="1"/>
          <p:nvPr>
            <p:ph idx="1" type="body"/>
          </p:nvPr>
        </p:nvSpPr>
        <p:spPr>
          <a:xfrm rot="5400000">
            <a:off x="2950949" y="-1480528"/>
            <a:ext cx="3394500" cy="8686800"/>
          </a:xfrm>
          <a:prstGeom prst="rect">
            <a:avLst/>
          </a:prstGeom>
          <a:noFill/>
          <a:ln>
            <a:noFill/>
          </a:ln>
        </p:spPr>
        <p:txBody>
          <a:bodyPr anchorCtr="0" anchor="t" bIns="91425" lIns="91425" rIns="91425" tIns="91425"/>
          <a:lstStyle>
            <a:lvl1pPr indent="-200660" lvl="0" marL="342900" rtl="0" algn="l">
              <a:spcBef>
                <a:spcPts val="640"/>
              </a:spcBef>
              <a:buClr>
                <a:schemeClr val="accent1"/>
              </a:buClr>
              <a:buFont typeface="Noto Symbol"/>
              <a:buChar char="✕"/>
              <a:defRPr/>
            </a:lvl1pPr>
            <a:lvl2pPr indent="-161290" lvl="1" marL="742950" rtl="0" algn="l">
              <a:spcBef>
                <a:spcPts val="560"/>
              </a:spcBef>
              <a:buClr>
                <a:schemeClr val="accent1"/>
              </a:buClr>
              <a:buFont typeface="Noto Symbol"/>
              <a:buChar char="+"/>
              <a:defRPr/>
            </a:lvl2pPr>
            <a:lvl3pPr indent="-121919" lvl="2" marL="1143000" rtl="0" algn="l">
              <a:spcBef>
                <a:spcPts val="480"/>
              </a:spcBef>
              <a:buClr>
                <a:schemeClr val="accent1"/>
              </a:buClr>
              <a:buFont typeface="Noto Symbol"/>
              <a:buChar char="✕"/>
              <a:defRPr/>
            </a:lvl3pPr>
            <a:lvl4pPr indent="-139700" lvl="3" marL="1600200" rtl="0" algn="l">
              <a:spcBef>
                <a:spcPts val="400"/>
              </a:spcBef>
              <a:buClr>
                <a:schemeClr val="accent1"/>
              </a:buClr>
              <a:buFont typeface="Noto Symbol"/>
              <a:buChar char="✱"/>
              <a:defRPr/>
            </a:lvl4pPr>
            <a:lvl5pPr indent="-160020" lvl="4" marL="2057400" rtl="0" algn="l">
              <a:spcBef>
                <a:spcPts val="360"/>
              </a:spcBef>
              <a:buClr>
                <a:schemeClr val="accent1"/>
              </a:buClr>
              <a:buFont typeface="Noto Symbol"/>
              <a:buChar char="✕"/>
              <a:defRPr/>
            </a:lvl5pPr>
            <a:lvl6pPr indent="-160020" lvl="5" marL="2514600" rtl="0" algn="l">
              <a:spcBef>
                <a:spcPts val="360"/>
              </a:spcBef>
              <a:buClr>
                <a:schemeClr val="accent1"/>
              </a:buClr>
              <a:buFont typeface="Noto Symbol"/>
              <a:buChar char="+"/>
              <a:defRPr/>
            </a:lvl6pPr>
            <a:lvl7pPr indent="-167639" lvl="6" marL="2971800" rtl="0" algn="l">
              <a:spcBef>
                <a:spcPts val="320"/>
              </a:spcBef>
              <a:buClr>
                <a:schemeClr val="accent1"/>
              </a:buClr>
              <a:buFont typeface="Noto Symbol"/>
              <a:buChar char="✱"/>
              <a:defRPr/>
            </a:lvl7pPr>
            <a:lvl8pPr indent="-167640" lvl="7" marL="3429000" rtl="0" algn="l">
              <a:spcBef>
                <a:spcPts val="320"/>
              </a:spcBef>
              <a:buClr>
                <a:schemeClr val="accent1"/>
              </a:buClr>
              <a:buFont typeface="Noto Symbol"/>
              <a:buChar char="◆"/>
              <a:defRPr/>
            </a:lvl8pPr>
            <a:lvl9pPr indent="-175259" lvl="8" marL="3886200" rtl="0" algn="l">
              <a:spcBef>
                <a:spcPts val="280"/>
              </a:spcBef>
              <a:buClr>
                <a:schemeClr val="accent1"/>
              </a:buClr>
              <a:buFont typeface="Noto Symbol"/>
              <a:buChar char="◼"/>
              <a:defRPr/>
            </a:lvl9pPr>
          </a:lstStyle>
          <a:p/>
        </p:txBody>
      </p:sp>
      <p:sp>
        <p:nvSpPr>
          <p:cNvPr id="410" name="Shape 410"/>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1" name="Shape 411"/>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2" name="Shape 412"/>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413" name="Shape 413"/>
        <p:cNvGrpSpPr/>
        <p:nvPr/>
      </p:nvGrpSpPr>
      <p:grpSpPr>
        <a:xfrm>
          <a:off x="0" y="0"/>
          <a:ext cx="0" cy="0"/>
          <a:chOff x="0" y="0"/>
          <a:chExt cx="0" cy="0"/>
        </a:xfrm>
      </p:grpSpPr>
      <p:sp>
        <p:nvSpPr>
          <p:cNvPr id="414" name="Shape 414"/>
          <p:cNvSpPr txBox="1"/>
          <p:nvPr>
            <p:ph type="title"/>
          </p:nvPr>
        </p:nvSpPr>
        <p:spPr>
          <a:xfrm rot="5400000">
            <a:off x="5578049" y="1691907"/>
            <a:ext cx="4388700" cy="1828800"/>
          </a:xfrm>
          <a:prstGeom prst="rect">
            <a:avLst/>
          </a:prstGeom>
          <a:noFill/>
          <a:ln>
            <a:noFill/>
          </a:ln>
        </p:spPr>
        <p:txBody>
          <a:bodyPr anchorCtr="0" anchor="ctr" bIns="91425" lIns="91425" rIns="91425" tIns="91425"/>
          <a:lstStyle>
            <a:lvl1pPr lvl="0" rtl="0" algn="l">
              <a:spcBef>
                <a:spcPts val="0"/>
              </a:spcBef>
              <a:buClr>
                <a:schemeClr val="dk2"/>
              </a:buClr>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5" name="Shape 415"/>
          <p:cNvSpPr txBox="1"/>
          <p:nvPr>
            <p:ph idx="1" type="body"/>
          </p:nvPr>
        </p:nvSpPr>
        <p:spPr>
          <a:xfrm rot="5400000">
            <a:off x="1387050" y="-517892"/>
            <a:ext cx="4388700" cy="6248399"/>
          </a:xfrm>
          <a:prstGeom prst="rect">
            <a:avLst/>
          </a:prstGeom>
          <a:noFill/>
          <a:ln>
            <a:noFill/>
          </a:ln>
        </p:spPr>
        <p:txBody>
          <a:bodyPr anchorCtr="0" anchor="t" bIns="91425" lIns="91425" rIns="91425" tIns="91425"/>
          <a:lstStyle>
            <a:lvl1pPr indent="-200660" lvl="0" marL="342900" rtl="0" algn="l">
              <a:spcBef>
                <a:spcPts val="640"/>
              </a:spcBef>
              <a:buClr>
                <a:schemeClr val="accent1"/>
              </a:buClr>
              <a:buFont typeface="Noto Symbol"/>
              <a:buChar char="✕"/>
              <a:defRPr/>
            </a:lvl1pPr>
            <a:lvl2pPr indent="-161290" lvl="1" marL="742950" rtl="0" algn="l">
              <a:spcBef>
                <a:spcPts val="560"/>
              </a:spcBef>
              <a:buClr>
                <a:schemeClr val="accent1"/>
              </a:buClr>
              <a:buFont typeface="Noto Symbol"/>
              <a:buChar char="+"/>
              <a:defRPr/>
            </a:lvl2pPr>
            <a:lvl3pPr indent="-121919" lvl="2" marL="1143000" rtl="0" algn="l">
              <a:spcBef>
                <a:spcPts val="480"/>
              </a:spcBef>
              <a:buClr>
                <a:schemeClr val="accent1"/>
              </a:buClr>
              <a:buFont typeface="Noto Symbol"/>
              <a:buChar char="✕"/>
              <a:defRPr/>
            </a:lvl3pPr>
            <a:lvl4pPr indent="-139700" lvl="3" marL="1600200" rtl="0" algn="l">
              <a:spcBef>
                <a:spcPts val="400"/>
              </a:spcBef>
              <a:buClr>
                <a:schemeClr val="accent1"/>
              </a:buClr>
              <a:buFont typeface="Noto Symbol"/>
              <a:buChar char="✱"/>
              <a:defRPr/>
            </a:lvl4pPr>
            <a:lvl5pPr indent="-160020" lvl="4" marL="2057400" rtl="0" algn="l">
              <a:spcBef>
                <a:spcPts val="360"/>
              </a:spcBef>
              <a:buClr>
                <a:schemeClr val="accent1"/>
              </a:buClr>
              <a:buFont typeface="Noto Symbol"/>
              <a:buChar char="✕"/>
              <a:defRPr/>
            </a:lvl5pPr>
            <a:lvl6pPr indent="-160020" lvl="5" marL="2514600" rtl="0" algn="l">
              <a:spcBef>
                <a:spcPts val="360"/>
              </a:spcBef>
              <a:buClr>
                <a:schemeClr val="accent1"/>
              </a:buClr>
              <a:buFont typeface="Noto Symbol"/>
              <a:buChar char="+"/>
              <a:defRPr/>
            </a:lvl6pPr>
            <a:lvl7pPr indent="-167639" lvl="6" marL="2971800" rtl="0" algn="l">
              <a:spcBef>
                <a:spcPts val="320"/>
              </a:spcBef>
              <a:buClr>
                <a:schemeClr val="accent1"/>
              </a:buClr>
              <a:buFont typeface="Noto Symbol"/>
              <a:buChar char="✱"/>
              <a:defRPr/>
            </a:lvl7pPr>
            <a:lvl8pPr indent="-167640" lvl="7" marL="3429000" rtl="0" algn="l">
              <a:spcBef>
                <a:spcPts val="320"/>
              </a:spcBef>
              <a:buClr>
                <a:schemeClr val="accent1"/>
              </a:buClr>
              <a:buFont typeface="Noto Symbol"/>
              <a:buChar char="◆"/>
              <a:defRPr/>
            </a:lvl8pPr>
            <a:lvl9pPr indent="-175259" lvl="8" marL="3886200" rtl="0" algn="l">
              <a:spcBef>
                <a:spcPts val="280"/>
              </a:spcBef>
              <a:buClr>
                <a:schemeClr val="accent1"/>
              </a:buClr>
              <a:buFont typeface="Noto Symbol"/>
              <a:buChar char="◼"/>
              <a:defRPr/>
            </a:lvl9pPr>
          </a:lstStyle>
          <a:p/>
        </p:txBody>
      </p:sp>
      <p:sp>
        <p:nvSpPr>
          <p:cNvPr id="416" name="Shape 416"/>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7" name="Shape 417"/>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8" name="Shape 418"/>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425" name="Shape 425"/>
        <p:cNvGrpSpPr/>
        <p:nvPr/>
      </p:nvGrpSpPr>
      <p:grpSpPr>
        <a:xfrm>
          <a:off x="0" y="0"/>
          <a:ext cx="0" cy="0"/>
          <a:chOff x="0" y="0"/>
          <a:chExt cx="0" cy="0"/>
        </a:xfrm>
      </p:grpSpPr>
      <p:sp>
        <p:nvSpPr>
          <p:cNvPr id="426" name="Shape 426"/>
          <p:cNvSpPr txBox="1"/>
          <p:nvPr>
            <p:ph type="title"/>
          </p:nvPr>
        </p:nvSpPr>
        <p:spPr>
          <a:xfrm>
            <a:off x="457200" y="204787"/>
            <a:ext cx="3008399" cy="8714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7" name="Shape 427"/>
          <p:cNvSpPr txBox="1"/>
          <p:nvPr>
            <p:ph idx="1" type="body"/>
          </p:nvPr>
        </p:nvSpPr>
        <p:spPr>
          <a:xfrm>
            <a:off x="3575050" y="204787"/>
            <a:ext cx="5111699" cy="43895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8" name="Shape 428"/>
          <p:cNvSpPr txBox="1"/>
          <p:nvPr>
            <p:ph idx="2" type="body"/>
          </p:nvPr>
        </p:nvSpPr>
        <p:spPr>
          <a:xfrm>
            <a:off x="457200" y="1076325"/>
            <a:ext cx="3008399" cy="3518399"/>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429" name="Shape 429"/>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30" name="Shape 430"/>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31" name="Shape 431"/>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432" name="Shape 432"/>
        <p:cNvGrpSpPr/>
        <p:nvPr/>
      </p:nvGrpSpPr>
      <p:grpSpPr>
        <a:xfrm>
          <a:off x="0" y="0"/>
          <a:ext cx="0" cy="0"/>
          <a:chOff x="0" y="0"/>
          <a:chExt cx="0" cy="0"/>
        </a:xfrm>
      </p:grpSpPr>
      <p:sp>
        <p:nvSpPr>
          <p:cNvPr id="433" name="Shape 433"/>
          <p:cNvSpPr txBox="1"/>
          <p:nvPr>
            <p:ph type="title"/>
          </p:nvPr>
        </p:nvSpPr>
        <p:spPr>
          <a:xfrm rot="5400000">
            <a:off x="5463749" y="1371628"/>
            <a:ext cx="4388700" cy="20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34" name="Shape 434"/>
          <p:cNvSpPr txBox="1"/>
          <p:nvPr>
            <p:ph idx="1" type="body"/>
          </p:nvPr>
        </p:nvSpPr>
        <p:spPr>
          <a:xfrm rot="5400000">
            <a:off x="1272750" y="-609571"/>
            <a:ext cx="4388700" cy="6019799"/>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
        <p:nvSpPr>
          <p:cNvPr id="435" name="Shape 435"/>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36" name="Shape 436"/>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37" name="Shape 437"/>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438" name="Shape 438"/>
        <p:cNvGrpSpPr/>
        <p:nvPr/>
      </p:nvGrpSpPr>
      <p:grpSpPr>
        <a:xfrm>
          <a:off x="0" y="0"/>
          <a:ext cx="0" cy="0"/>
          <a:chOff x="0" y="0"/>
          <a:chExt cx="0" cy="0"/>
        </a:xfrm>
      </p:grpSpPr>
      <p:sp>
        <p:nvSpPr>
          <p:cNvPr id="439" name="Shape 439"/>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40" name="Shape 440"/>
          <p:cNvSpPr txBox="1"/>
          <p:nvPr>
            <p:ph idx="1" type="body"/>
          </p:nvPr>
        </p:nvSpPr>
        <p:spPr>
          <a:xfrm rot="5400000">
            <a:off x="2874749" y="-1217400"/>
            <a:ext cx="3394500" cy="8229600"/>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
        <p:nvSpPr>
          <p:cNvPr id="441" name="Shape 441"/>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42" name="Shape 442"/>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43" name="Shape 443"/>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444" name="Shape 444"/>
        <p:cNvGrpSpPr/>
        <p:nvPr/>
      </p:nvGrpSpPr>
      <p:grpSpPr>
        <a:xfrm>
          <a:off x="0" y="0"/>
          <a:ext cx="0" cy="0"/>
          <a:chOff x="0" y="0"/>
          <a:chExt cx="0" cy="0"/>
        </a:xfrm>
      </p:grpSpPr>
      <p:sp>
        <p:nvSpPr>
          <p:cNvPr id="445" name="Shape 445"/>
          <p:cNvSpPr txBox="1"/>
          <p:nvPr>
            <p:ph type="title"/>
          </p:nvPr>
        </p:nvSpPr>
        <p:spPr>
          <a:xfrm>
            <a:off x="1792288" y="3600450"/>
            <a:ext cx="5486399" cy="4250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6" name="Shape 446"/>
          <p:cNvSpPr/>
          <p:nvPr>
            <p:ph idx="2" type="pic"/>
          </p:nvPr>
        </p:nvSpPr>
        <p:spPr>
          <a:xfrm>
            <a:off x="1792288" y="459581"/>
            <a:ext cx="5486399" cy="3086099"/>
          </a:xfrm>
          <a:prstGeom prst="rect">
            <a:avLst/>
          </a:prstGeom>
          <a:noFill/>
          <a:ln>
            <a:noFill/>
          </a:ln>
        </p:spPr>
      </p:sp>
      <p:sp>
        <p:nvSpPr>
          <p:cNvPr id="447" name="Shape 447"/>
          <p:cNvSpPr txBox="1"/>
          <p:nvPr>
            <p:ph idx="1" type="body"/>
          </p:nvPr>
        </p:nvSpPr>
        <p:spPr>
          <a:xfrm>
            <a:off x="1792288" y="4025503"/>
            <a:ext cx="5486399" cy="603599"/>
          </a:xfrm>
          <a:prstGeom prst="rect">
            <a:avLst/>
          </a:prstGeom>
          <a:noFill/>
          <a:ln>
            <a:noFill/>
          </a:ln>
        </p:spPr>
        <p:txBody>
          <a:bodyPr anchorCtr="0" anchor="t"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448" name="Shape 448"/>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49" name="Shape 449"/>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50" name="Shape 450"/>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451" name="Shape 451"/>
        <p:cNvGrpSpPr/>
        <p:nvPr/>
      </p:nvGrpSpPr>
      <p:grpSpPr>
        <a:xfrm>
          <a:off x="0" y="0"/>
          <a:ext cx="0" cy="0"/>
          <a:chOff x="0" y="0"/>
          <a:chExt cx="0" cy="0"/>
        </a:xfrm>
      </p:grpSpPr>
      <p:sp>
        <p:nvSpPr>
          <p:cNvPr id="452" name="Shape 452"/>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53" name="Shape 453"/>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54" name="Shape 454"/>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455" name="Shape 455"/>
        <p:cNvGrpSpPr/>
        <p:nvPr/>
      </p:nvGrpSpPr>
      <p:grpSpPr>
        <a:xfrm>
          <a:off x="0" y="0"/>
          <a:ext cx="0" cy="0"/>
          <a:chOff x="0" y="0"/>
          <a:chExt cx="0" cy="0"/>
        </a:xfrm>
      </p:grpSpPr>
      <p:sp>
        <p:nvSpPr>
          <p:cNvPr id="456" name="Shape 456"/>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57" name="Shape 457"/>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58" name="Shape 458"/>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59" name="Shape 459"/>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460" name="Shape 460"/>
        <p:cNvGrpSpPr/>
        <p:nvPr/>
      </p:nvGrpSpPr>
      <p:grpSpPr>
        <a:xfrm>
          <a:off x="0" y="0"/>
          <a:ext cx="0" cy="0"/>
          <a:chOff x="0" y="0"/>
          <a:chExt cx="0" cy="0"/>
        </a:xfrm>
      </p:grpSpPr>
      <p:sp>
        <p:nvSpPr>
          <p:cNvPr id="461" name="Shape 461"/>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2" name="Shape 462"/>
          <p:cNvSpPr txBox="1"/>
          <p:nvPr>
            <p:ph idx="1" type="body"/>
          </p:nvPr>
        </p:nvSpPr>
        <p:spPr>
          <a:xfrm>
            <a:off x="457200" y="1151334"/>
            <a:ext cx="4040099" cy="479999"/>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463" name="Shape 463"/>
          <p:cNvSpPr txBox="1"/>
          <p:nvPr>
            <p:ph idx="2" type="body"/>
          </p:nvPr>
        </p:nvSpPr>
        <p:spPr>
          <a:xfrm>
            <a:off x="457200" y="1631156"/>
            <a:ext cx="4040099" cy="29634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4" name="Shape 464"/>
          <p:cNvSpPr txBox="1"/>
          <p:nvPr>
            <p:ph idx="3" type="body"/>
          </p:nvPr>
        </p:nvSpPr>
        <p:spPr>
          <a:xfrm>
            <a:off x="4645025" y="1151334"/>
            <a:ext cx="4041900" cy="479999"/>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465" name="Shape 465"/>
          <p:cNvSpPr txBox="1"/>
          <p:nvPr>
            <p:ph idx="4" type="body"/>
          </p:nvPr>
        </p:nvSpPr>
        <p:spPr>
          <a:xfrm>
            <a:off x="4645025" y="1631156"/>
            <a:ext cx="4041900" cy="29634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6" name="Shape 466"/>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67" name="Shape 467"/>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68" name="Shape 468"/>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469" name="Shape 469"/>
        <p:cNvGrpSpPr/>
        <p:nvPr/>
      </p:nvGrpSpPr>
      <p:grpSpPr>
        <a:xfrm>
          <a:off x="0" y="0"/>
          <a:ext cx="0" cy="0"/>
          <a:chOff x="0" y="0"/>
          <a:chExt cx="0" cy="0"/>
        </a:xfrm>
      </p:grpSpPr>
      <p:sp>
        <p:nvSpPr>
          <p:cNvPr id="470" name="Shape 470"/>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71" name="Shape 471"/>
          <p:cNvSpPr txBox="1"/>
          <p:nvPr>
            <p:ph idx="1" type="body"/>
          </p:nvPr>
        </p:nvSpPr>
        <p:spPr>
          <a:xfrm>
            <a:off x="457200" y="1200150"/>
            <a:ext cx="4038599" cy="33945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2" name="Shape 472"/>
          <p:cNvSpPr txBox="1"/>
          <p:nvPr>
            <p:ph idx="2" type="body"/>
          </p:nvPr>
        </p:nvSpPr>
        <p:spPr>
          <a:xfrm>
            <a:off x="4648200" y="1200150"/>
            <a:ext cx="4038599" cy="33945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3" name="Shape 473"/>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74" name="Shape 474"/>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75" name="Shape 475"/>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spTree>
      <p:nvGrpSpPr>
        <p:cNvPr id="476" name="Shape 476"/>
        <p:cNvGrpSpPr/>
        <p:nvPr/>
      </p:nvGrpSpPr>
      <p:grpSpPr>
        <a:xfrm>
          <a:off x="0" y="0"/>
          <a:ext cx="0" cy="0"/>
          <a:chOff x="0" y="0"/>
          <a:chExt cx="0" cy="0"/>
        </a:xfrm>
      </p:grpSpPr>
      <p:sp>
        <p:nvSpPr>
          <p:cNvPr id="477" name="Shape 477"/>
          <p:cNvSpPr txBox="1"/>
          <p:nvPr>
            <p:ph type="title"/>
          </p:nvPr>
        </p:nvSpPr>
        <p:spPr>
          <a:xfrm>
            <a:off x="722312" y="3305175"/>
            <a:ext cx="7772400" cy="10214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8" name="Shape 478"/>
          <p:cNvSpPr txBox="1"/>
          <p:nvPr>
            <p:ph idx="1" type="body"/>
          </p:nvPr>
        </p:nvSpPr>
        <p:spPr>
          <a:xfrm>
            <a:off x="722312" y="2180034"/>
            <a:ext cx="7772400" cy="1125299"/>
          </a:xfrm>
          <a:prstGeom prst="rect">
            <a:avLst/>
          </a:prstGeom>
          <a:noFill/>
          <a:ln>
            <a:noFill/>
          </a:ln>
        </p:spPr>
        <p:txBody>
          <a:bodyPr anchorCtr="0" anchor="b" bIns="91425" lIns="91425" rIns="91425" tIns="91425"/>
          <a:lstStyle>
            <a:lvl1pPr indent="0" lvl="0" marL="0" rtl="0">
              <a:spcBef>
                <a:spcPts val="0"/>
              </a:spcBef>
              <a:buFont typeface="Times New Roman"/>
              <a:buNone/>
              <a:defRPr/>
            </a:lvl1pPr>
            <a:lvl2pPr indent="0" lvl="1" marL="457200" rtl="0">
              <a:spcBef>
                <a:spcPts val="0"/>
              </a:spcBef>
              <a:buFont typeface="Times New Roman"/>
              <a:buNone/>
              <a:defRPr/>
            </a:lvl2pPr>
            <a:lvl3pPr indent="0" lvl="2" marL="914400" rtl="0">
              <a:spcBef>
                <a:spcPts val="0"/>
              </a:spcBef>
              <a:buFont typeface="Times New Roman"/>
              <a:buNone/>
              <a:defRPr/>
            </a:lvl3pPr>
            <a:lvl4pPr indent="0" lvl="3" marL="1371600" rtl="0">
              <a:spcBef>
                <a:spcPts val="0"/>
              </a:spcBef>
              <a:buFont typeface="Times New Roman"/>
              <a:buNone/>
              <a:defRPr/>
            </a:lvl4pPr>
            <a:lvl5pPr indent="0" lvl="4" marL="1828800" rtl="0">
              <a:spcBef>
                <a:spcPts val="0"/>
              </a:spcBef>
              <a:buFont typeface="Times New Roman"/>
              <a:buNone/>
              <a:defRPr/>
            </a:lvl5pPr>
            <a:lvl6pPr indent="0" lvl="5" marL="2286000" rtl="0">
              <a:spcBef>
                <a:spcPts val="0"/>
              </a:spcBef>
              <a:buFont typeface="Times New Roman"/>
              <a:buNone/>
              <a:defRPr/>
            </a:lvl6pPr>
            <a:lvl7pPr indent="0" lvl="6" marL="2743200" rtl="0">
              <a:spcBef>
                <a:spcPts val="0"/>
              </a:spcBef>
              <a:buFont typeface="Times New Roman"/>
              <a:buNone/>
              <a:defRPr/>
            </a:lvl7pPr>
            <a:lvl8pPr indent="0" lvl="7" marL="3200400" rtl="0">
              <a:spcBef>
                <a:spcPts val="0"/>
              </a:spcBef>
              <a:buFont typeface="Times New Roman"/>
              <a:buNone/>
              <a:defRPr/>
            </a:lvl8pPr>
            <a:lvl9pPr indent="0" lvl="8" marL="3657600" rtl="0">
              <a:spcBef>
                <a:spcPts val="0"/>
              </a:spcBef>
              <a:buFont typeface="Times New Roman"/>
              <a:buNone/>
              <a:defRPr/>
            </a:lvl9pPr>
          </a:lstStyle>
          <a:p/>
        </p:txBody>
      </p:sp>
      <p:sp>
        <p:nvSpPr>
          <p:cNvPr id="479" name="Shape 479"/>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80" name="Shape 480"/>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81" name="Shape 481"/>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482" name="Shape 482"/>
        <p:cNvGrpSpPr/>
        <p:nvPr/>
      </p:nvGrpSpPr>
      <p:grpSpPr>
        <a:xfrm>
          <a:off x="0" y="0"/>
          <a:ext cx="0" cy="0"/>
          <a:chOff x="0" y="0"/>
          <a:chExt cx="0" cy="0"/>
        </a:xfrm>
      </p:grpSpPr>
      <p:sp>
        <p:nvSpPr>
          <p:cNvPr id="483" name="Shape 483"/>
          <p:cNvSpPr txBox="1"/>
          <p:nvPr>
            <p:ph type="title"/>
          </p:nvPr>
        </p:nvSpPr>
        <p:spPr>
          <a:xfrm>
            <a:off x="457200" y="205977"/>
            <a:ext cx="8229600" cy="8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84" name="Shape 484"/>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Times New Roman"/>
              <a:buChar char="•"/>
              <a:defRPr/>
            </a:lvl1pPr>
            <a:lvl2pPr indent="-107950" lvl="1" marL="742950" rtl="0" algn="l">
              <a:spcBef>
                <a:spcPts val="560"/>
              </a:spcBef>
              <a:spcAft>
                <a:spcPts val="0"/>
              </a:spcAft>
              <a:buClr>
                <a:schemeClr val="dk1"/>
              </a:buClr>
              <a:buFont typeface="Times New Roman"/>
              <a:buChar char="–"/>
              <a:defRPr/>
            </a:lvl2pPr>
            <a:lvl3pPr indent="-76200" lvl="2" marL="1143000" rtl="0" algn="l">
              <a:spcBef>
                <a:spcPts val="480"/>
              </a:spcBef>
              <a:spcAft>
                <a:spcPts val="0"/>
              </a:spcAft>
              <a:buClr>
                <a:schemeClr val="dk1"/>
              </a:buClr>
              <a:buFont typeface="Times New Roman"/>
              <a:buChar char="•"/>
              <a:defRPr/>
            </a:lvl3pPr>
            <a:lvl4pPr indent="-101600" lvl="3" marL="1600200" rtl="0" algn="l">
              <a:spcBef>
                <a:spcPts val="400"/>
              </a:spcBef>
              <a:spcAft>
                <a:spcPts val="0"/>
              </a:spcAft>
              <a:buClr>
                <a:schemeClr val="dk1"/>
              </a:buClr>
              <a:buFont typeface="Times New Roman"/>
              <a:buChar char="–"/>
              <a:defRPr/>
            </a:lvl4pPr>
            <a:lvl5pPr indent="-101600" lvl="4" marL="2057400" rtl="0" algn="l">
              <a:spcBef>
                <a:spcPts val="400"/>
              </a:spcBef>
              <a:spcAft>
                <a:spcPts val="0"/>
              </a:spcAft>
              <a:buClr>
                <a:schemeClr val="dk1"/>
              </a:buClr>
              <a:buFont typeface="Times New Roman"/>
              <a:buChar char="»"/>
              <a:defRPr/>
            </a:lvl5pPr>
            <a:lvl6pPr indent="-101600" lvl="5" marL="2514600" rtl="0" algn="l">
              <a:spcBef>
                <a:spcPts val="400"/>
              </a:spcBef>
              <a:spcAft>
                <a:spcPts val="0"/>
              </a:spcAft>
              <a:buClr>
                <a:schemeClr val="dk1"/>
              </a:buClr>
              <a:buFont typeface="Times New Roman"/>
              <a:buChar char="»"/>
              <a:defRPr/>
            </a:lvl6pPr>
            <a:lvl7pPr indent="-101600" lvl="6" marL="2971800" rtl="0" algn="l">
              <a:spcBef>
                <a:spcPts val="400"/>
              </a:spcBef>
              <a:spcAft>
                <a:spcPts val="0"/>
              </a:spcAft>
              <a:buClr>
                <a:schemeClr val="dk1"/>
              </a:buClr>
              <a:buFont typeface="Times New Roman"/>
              <a:buChar char="»"/>
              <a:defRPr/>
            </a:lvl7pPr>
            <a:lvl8pPr indent="-101600" lvl="7" marL="3429000" rtl="0" algn="l">
              <a:spcBef>
                <a:spcPts val="400"/>
              </a:spcBef>
              <a:spcAft>
                <a:spcPts val="0"/>
              </a:spcAft>
              <a:buClr>
                <a:schemeClr val="dk1"/>
              </a:buClr>
              <a:buFont typeface="Times New Roman"/>
              <a:buChar char="»"/>
              <a:defRPr/>
            </a:lvl8pPr>
            <a:lvl9pPr indent="-101600" lvl="8" marL="3886200" rtl="0" algn="l">
              <a:spcBef>
                <a:spcPts val="400"/>
              </a:spcBef>
              <a:spcAft>
                <a:spcPts val="0"/>
              </a:spcAft>
              <a:buClr>
                <a:schemeClr val="dk1"/>
              </a:buClr>
              <a:buFont typeface="Times New Roman"/>
              <a:buChar char="»"/>
              <a:defRPr/>
            </a:lvl9pPr>
          </a:lstStyle>
          <a:p/>
        </p:txBody>
      </p:sp>
      <p:sp>
        <p:nvSpPr>
          <p:cNvPr id="485" name="Shape 485"/>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86" name="Shape 486"/>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87" name="Shape 487"/>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488" name="Shape 488"/>
        <p:cNvGrpSpPr/>
        <p:nvPr/>
      </p:nvGrpSpPr>
      <p:grpSpPr>
        <a:xfrm>
          <a:off x="0" y="0"/>
          <a:ext cx="0" cy="0"/>
          <a:chOff x="0" y="0"/>
          <a:chExt cx="0" cy="0"/>
        </a:xfrm>
      </p:grpSpPr>
      <p:sp>
        <p:nvSpPr>
          <p:cNvPr id="489" name="Shape 489"/>
          <p:cNvSpPr txBox="1"/>
          <p:nvPr>
            <p:ph type="ctrTitle"/>
          </p:nvPr>
        </p:nvSpPr>
        <p:spPr>
          <a:xfrm>
            <a:off x="685800" y="1597818"/>
            <a:ext cx="7772400" cy="11025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490" name="Shape 490"/>
          <p:cNvSpPr txBox="1"/>
          <p:nvPr>
            <p:ph idx="1" type="subTitle"/>
          </p:nvPr>
        </p:nvSpPr>
        <p:spPr>
          <a:xfrm>
            <a:off x="1371600" y="2914650"/>
            <a:ext cx="6400799" cy="1314599"/>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a:lvl1pPr>
            <a:lvl2pPr indent="0" lvl="1" marL="457200" marR="0" rtl="0" algn="ctr">
              <a:spcBef>
                <a:spcPts val="560"/>
              </a:spcBef>
              <a:spcAft>
                <a:spcPts val="0"/>
              </a:spcAft>
              <a:buClr>
                <a:schemeClr val="dk1"/>
              </a:buClr>
              <a:buFont typeface="Times New Roman"/>
              <a:buNone/>
              <a:defRPr/>
            </a:lvl2pPr>
            <a:lvl3pPr indent="0" lvl="2" marL="914400" marR="0" rtl="0" algn="ctr">
              <a:spcBef>
                <a:spcPts val="480"/>
              </a:spcBef>
              <a:spcAft>
                <a:spcPts val="0"/>
              </a:spcAft>
              <a:buClr>
                <a:schemeClr val="dk1"/>
              </a:buClr>
              <a:buFont typeface="Times New Roman"/>
              <a:buNone/>
              <a:defRPr/>
            </a:lvl3pPr>
            <a:lvl4pPr indent="0" lvl="3" marL="1371600" marR="0" rtl="0" algn="ctr">
              <a:spcBef>
                <a:spcPts val="400"/>
              </a:spcBef>
              <a:spcAft>
                <a:spcPts val="0"/>
              </a:spcAft>
              <a:buClr>
                <a:schemeClr val="dk1"/>
              </a:buClr>
              <a:buFont typeface="Times New Roman"/>
              <a:buNone/>
              <a:defRPr/>
            </a:lvl4pPr>
            <a:lvl5pPr indent="0" lvl="4" marL="1828800" marR="0" rtl="0" algn="ctr">
              <a:spcBef>
                <a:spcPts val="400"/>
              </a:spcBef>
              <a:spcAft>
                <a:spcPts val="0"/>
              </a:spcAft>
              <a:buClr>
                <a:schemeClr val="dk1"/>
              </a:buClr>
              <a:buFont typeface="Times New Roman"/>
              <a:buNone/>
              <a:defRPr/>
            </a:lvl5pPr>
            <a:lvl6pPr indent="0" lvl="5" marL="2286000" marR="0" rtl="0" algn="ctr">
              <a:spcBef>
                <a:spcPts val="400"/>
              </a:spcBef>
              <a:spcAft>
                <a:spcPts val="0"/>
              </a:spcAft>
              <a:buClr>
                <a:schemeClr val="dk1"/>
              </a:buClr>
              <a:buFont typeface="Times New Roman"/>
              <a:buNone/>
              <a:defRPr/>
            </a:lvl6pPr>
            <a:lvl7pPr indent="0" lvl="6" marL="2743200" marR="0" rtl="0" algn="ctr">
              <a:spcBef>
                <a:spcPts val="400"/>
              </a:spcBef>
              <a:spcAft>
                <a:spcPts val="0"/>
              </a:spcAft>
              <a:buClr>
                <a:schemeClr val="dk1"/>
              </a:buClr>
              <a:buFont typeface="Times New Roman"/>
              <a:buNone/>
              <a:defRPr/>
            </a:lvl7pPr>
            <a:lvl8pPr indent="0" lvl="7" marL="3200400" marR="0" rtl="0" algn="ctr">
              <a:spcBef>
                <a:spcPts val="400"/>
              </a:spcBef>
              <a:spcAft>
                <a:spcPts val="0"/>
              </a:spcAft>
              <a:buClr>
                <a:schemeClr val="dk1"/>
              </a:buClr>
              <a:buFont typeface="Times New Roman"/>
              <a:buNone/>
              <a:defRPr/>
            </a:lvl8pPr>
            <a:lvl9pPr indent="0" lvl="8" marL="3657600" marR="0" rtl="0" algn="ctr">
              <a:spcBef>
                <a:spcPts val="400"/>
              </a:spcBef>
              <a:spcAft>
                <a:spcPts val="0"/>
              </a:spcAft>
              <a:buClr>
                <a:schemeClr val="dk1"/>
              </a:buClr>
              <a:buFont typeface="Times New Roman"/>
              <a:buNone/>
              <a:defRPr/>
            </a:lvl9pPr>
          </a:lstStyle>
          <a:p/>
        </p:txBody>
      </p:sp>
      <p:sp>
        <p:nvSpPr>
          <p:cNvPr id="491" name="Shape 491"/>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2" name="Shape 492"/>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3" name="Shape 493"/>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500" name="Shape 500"/>
        <p:cNvGrpSpPr/>
        <p:nvPr/>
      </p:nvGrpSpPr>
      <p:grpSpPr>
        <a:xfrm>
          <a:off x="0" y="0"/>
          <a:ext cx="0" cy="0"/>
          <a:chOff x="0" y="0"/>
          <a:chExt cx="0" cy="0"/>
        </a:xfrm>
      </p:grpSpPr>
      <p:sp>
        <p:nvSpPr>
          <p:cNvPr id="501" name="Shape 501"/>
          <p:cNvSpPr txBox="1"/>
          <p:nvPr>
            <p:ph type="ctrTitle"/>
          </p:nvPr>
        </p:nvSpPr>
        <p:spPr>
          <a:xfrm>
            <a:off x="422029" y="1028700"/>
            <a:ext cx="8229600" cy="1371599"/>
          </a:xfrm>
          <a:prstGeom prst="rect">
            <a:avLst/>
          </a:prstGeom>
          <a:noFill/>
          <a:ln>
            <a:noFill/>
          </a:ln>
        </p:spPr>
        <p:txBody>
          <a:bodyPr anchorCtr="0" anchor="b" bIns="91425" lIns="91425" rIns="91425" tIns="91425"/>
          <a:lstStyle>
            <a:lvl1pPr indent="0" lvl="0" marL="0" marR="0" rtl="0" algn="ctr">
              <a:spcBef>
                <a:spcPts val="0"/>
              </a:spcBef>
              <a:buClr>
                <a:srgbClr val="F3E5AF"/>
              </a:buClr>
              <a:buFont typeface="Allerta"/>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502" name="Shape 502"/>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03" name="Shape 503"/>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04" name="Shape 504"/>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505" name="Shape 505"/>
          <p:cNvSpPr txBox="1"/>
          <p:nvPr>
            <p:ph idx="1" type="subTitle"/>
          </p:nvPr>
        </p:nvSpPr>
        <p:spPr>
          <a:xfrm>
            <a:off x="1371600" y="2498773"/>
            <a:ext cx="6400799" cy="1314599"/>
          </a:xfrm>
          <a:prstGeom prst="rect">
            <a:avLst/>
          </a:prstGeom>
          <a:noFill/>
          <a:ln>
            <a:noFill/>
          </a:ln>
        </p:spPr>
        <p:txBody>
          <a:bodyPr anchorCtr="0" anchor="t" bIns="91425" lIns="91425" rIns="91425" tIns="91425"/>
          <a:lstStyle>
            <a:lvl1pPr indent="0" lvl="0" marL="0" marR="0" rtl="0" algn="ctr">
              <a:spcBef>
                <a:spcPts val="560"/>
              </a:spcBef>
              <a:buClr>
                <a:srgbClr val="FAFAFA"/>
              </a:buClr>
              <a:buFont typeface="Noto Symbol"/>
              <a:buNone/>
              <a:defRPr/>
            </a:lvl1pPr>
            <a:lvl2pPr indent="0" lvl="1" marL="457200" marR="0" rtl="0" algn="ctr">
              <a:spcBef>
                <a:spcPts val="480"/>
              </a:spcBef>
              <a:buClr>
                <a:schemeClr val="lt1"/>
              </a:buClr>
              <a:buFont typeface="Noto Symbol"/>
              <a:buNone/>
              <a:defRPr/>
            </a:lvl2pPr>
            <a:lvl3pPr indent="0" lvl="2" marL="914400" marR="0" rtl="0" algn="ctr">
              <a:spcBef>
                <a:spcPts val="440"/>
              </a:spcBef>
              <a:buClr>
                <a:schemeClr val="lt1"/>
              </a:buClr>
              <a:buFont typeface="Noto Symbol"/>
              <a:buNone/>
              <a:defRPr/>
            </a:lvl3pPr>
            <a:lvl4pPr indent="0" lvl="3" marL="1371600" marR="0" rtl="0" algn="ctr">
              <a:spcBef>
                <a:spcPts val="400"/>
              </a:spcBef>
              <a:buClr>
                <a:schemeClr val="lt1"/>
              </a:buClr>
              <a:buFont typeface="Noto Symbol"/>
              <a:buNone/>
              <a:defRPr/>
            </a:lvl4pPr>
            <a:lvl5pPr indent="0" lvl="4" marL="1828800" marR="0" rtl="0" algn="ctr">
              <a:spcBef>
                <a:spcPts val="400"/>
              </a:spcBef>
              <a:buClr>
                <a:schemeClr val="lt1"/>
              </a:buClr>
              <a:buFont typeface="Noto Symbol"/>
              <a:buNone/>
              <a:defRPr/>
            </a:lvl5pPr>
            <a:lvl6pPr indent="0" lvl="5" marL="2286000" marR="0" rtl="0" algn="ctr">
              <a:spcBef>
                <a:spcPts val="360"/>
              </a:spcBef>
              <a:buClr>
                <a:schemeClr val="lt1"/>
              </a:buClr>
              <a:buFont typeface="Noto Symbol"/>
              <a:buNone/>
              <a:defRPr/>
            </a:lvl6pPr>
            <a:lvl7pPr indent="0" lvl="6" marL="2743200" marR="0" rtl="0" algn="ctr">
              <a:spcBef>
                <a:spcPts val="320"/>
              </a:spcBef>
              <a:buClr>
                <a:schemeClr val="lt1"/>
              </a:buClr>
              <a:buFont typeface="Noto Symbol"/>
              <a:buNone/>
              <a:defRPr/>
            </a:lvl7pPr>
            <a:lvl8pPr indent="0" lvl="7" marL="3200400" marR="0" rtl="0" algn="ctr">
              <a:spcBef>
                <a:spcPts val="280"/>
              </a:spcBef>
              <a:buClr>
                <a:schemeClr val="lt1"/>
              </a:buClr>
              <a:buFont typeface="Noto Symbol"/>
              <a:buNone/>
              <a:defRPr/>
            </a:lvl8pPr>
            <a:lvl9pPr indent="0" lvl="8" marL="3657600" marR="0" rtl="0" algn="ctr">
              <a:spcBef>
                <a:spcPts val="280"/>
              </a:spcBef>
              <a:buClr>
                <a:schemeClr val="lt1"/>
              </a:buClr>
              <a:buFont typeface="Noto Symbol"/>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506" name="Shape 506"/>
        <p:cNvGrpSpPr/>
        <p:nvPr/>
      </p:nvGrpSpPr>
      <p:grpSpPr>
        <a:xfrm>
          <a:off x="0" y="0"/>
          <a:ext cx="0" cy="0"/>
          <a:chOff x="0" y="0"/>
          <a:chExt cx="0" cy="0"/>
        </a:xfrm>
      </p:grpSpPr>
      <p:sp>
        <p:nvSpPr>
          <p:cNvPr id="507" name="Shape 507"/>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rgbClr val="F3E5AF"/>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08" name="Shape 508"/>
          <p:cNvSpPr txBox="1"/>
          <p:nvPr>
            <p:ph idx="1" type="body"/>
          </p:nvPr>
        </p:nvSpPr>
        <p:spPr>
          <a:xfrm>
            <a:off x="457200" y="1200150"/>
            <a:ext cx="8229600" cy="3531899"/>
          </a:xfrm>
          <a:prstGeom prst="rect">
            <a:avLst/>
          </a:prstGeom>
          <a:noFill/>
          <a:ln>
            <a:noFill/>
          </a:ln>
        </p:spPr>
        <p:txBody>
          <a:bodyPr anchorCtr="0" anchor="t" bIns="91425" lIns="91425" rIns="91425" tIns="91425"/>
          <a:lstStyle>
            <a:lvl1pPr indent="-306070" lvl="0" marL="548640" rtl="0" algn="l">
              <a:spcBef>
                <a:spcPts val="560"/>
              </a:spcBef>
              <a:buClr>
                <a:srgbClr val="FAFAFA"/>
              </a:buClr>
              <a:buFont typeface="Noto Symbol"/>
              <a:buChar char="⬜"/>
              <a:defRPr/>
            </a:lvl1pPr>
            <a:lvl2pPr indent="-162560" lvl="1" marL="868680" rtl="0" algn="l">
              <a:spcBef>
                <a:spcPts val="480"/>
              </a:spcBef>
              <a:buClr>
                <a:schemeClr val="lt1"/>
              </a:buClr>
              <a:buFont typeface="Noto Symbol"/>
              <a:buChar char="◼"/>
              <a:defRPr/>
            </a:lvl2pPr>
            <a:lvl3pPr indent="-99441" lvl="2" marL="1133856" rtl="0" algn="l">
              <a:spcBef>
                <a:spcPts val="440"/>
              </a:spcBef>
              <a:buClr>
                <a:schemeClr val="lt1"/>
              </a:buClr>
              <a:buFont typeface="Noto Symbol"/>
              <a:buChar char="▫"/>
              <a:defRPr/>
            </a:lvl3pPr>
            <a:lvl4pPr indent="-57911" lvl="3" marL="1353312" rtl="0" algn="l">
              <a:spcBef>
                <a:spcPts val="400"/>
              </a:spcBef>
              <a:buClr>
                <a:schemeClr val="lt1"/>
              </a:buClr>
              <a:buFont typeface="Noto Symbol"/>
              <a:buChar char=""/>
              <a:defRPr/>
            </a:lvl4pPr>
            <a:lvl5pPr indent="-59436" lvl="4" marL="1545336" rtl="0" algn="l">
              <a:spcBef>
                <a:spcPts val="400"/>
              </a:spcBef>
              <a:buClr>
                <a:schemeClr val="lt1"/>
              </a:buClr>
              <a:buFont typeface="Noto Symbol"/>
              <a:buChar char="◾"/>
              <a:defRPr/>
            </a:lvl5pPr>
            <a:lvl6pPr indent="-75692" lvl="5" marL="1764792" rtl="0" algn="l">
              <a:spcBef>
                <a:spcPts val="360"/>
              </a:spcBef>
              <a:buClr>
                <a:schemeClr val="lt1"/>
              </a:buClr>
              <a:buFont typeface="Noto Symbol"/>
              <a:buChar char=""/>
              <a:defRPr/>
            </a:lvl6pPr>
            <a:lvl7pPr indent="-86360" lvl="6" marL="1965960" rtl="0" algn="l">
              <a:spcBef>
                <a:spcPts val="320"/>
              </a:spcBef>
              <a:buClr>
                <a:schemeClr val="lt1"/>
              </a:buClr>
              <a:buFont typeface="Noto Symbol"/>
              <a:buChar char="⚫"/>
              <a:defRPr/>
            </a:lvl7pPr>
            <a:lvl8pPr indent="-97027" lvl="7" marL="2167128" rtl="0" algn="l">
              <a:spcBef>
                <a:spcPts val="280"/>
              </a:spcBef>
              <a:buClr>
                <a:schemeClr val="lt1"/>
              </a:buClr>
              <a:buFont typeface="Noto Symbol"/>
              <a:buChar char="⚫"/>
              <a:defRPr/>
            </a:lvl8pPr>
            <a:lvl9pPr indent="-94995" lvl="8" marL="2368296" rtl="0" algn="l">
              <a:spcBef>
                <a:spcPts val="280"/>
              </a:spcBef>
              <a:buClr>
                <a:schemeClr val="lt1"/>
              </a:buClr>
              <a:buFont typeface="Noto Symbol"/>
              <a:buChar char="⚫"/>
              <a:defRPr/>
            </a:lvl9pPr>
          </a:lstStyle>
          <a:p/>
        </p:txBody>
      </p:sp>
      <p:sp>
        <p:nvSpPr>
          <p:cNvPr id="509" name="Shape 509"/>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10" name="Shape 510"/>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11" name="Shape 511"/>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31" name="Shape 31"/>
        <p:cNvGrpSpPr/>
        <p:nvPr/>
      </p:nvGrpSpPr>
      <p:grpSpPr>
        <a:xfrm>
          <a:off x="0" y="0"/>
          <a:ext cx="0" cy="0"/>
          <a:chOff x="0" y="0"/>
          <a:chExt cx="0" cy="0"/>
        </a:xfrm>
      </p:grpSpPr>
      <p:sp>
        <p:nvSpPr>
          <p:cNvPr id="32" name="Shape 32"/>
          <p:cNvSpPr txBox="1"/>
          <p:nvPr>
            <p:ph type="title"/>
          </p:nvPr>
        </p:nvSpPr>
        <p:spPr>
          <a:xfrm>
            <a:off x="762000" y="3429000"/>
            <a:ext cx="6781800" cy="1200299"/>
          </a:xfrm>
          <a:prstGeom prst="rect">
            <a:avLst/>
          </a:prstGeom>
          <a:noFill/>
          <a:ln>
            <a:noFill/>
          </a:ln>
        </p:spPr>
        <p:txBody>
          <a:bodyPr anchorCtr="0" anchor="b" bIns="91425" lIns="91425" rIns="91425" tIns="91425"/>
          <a:lstStyle>
            <a:lvl1pPr lvl="0" rtl="0" algn="l">
              <a:spcBef>
                <a:spcPts val="0"/>
              </a:spcBef>
              <a:buClr>
                <a:srgbClr val="262626"/>
              </a:buClr>
              <a:buFont typeface="Impact"/>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4" name="Shape 34"/>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5" name="Shape 35"/>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bg>
      <p:bgPr>
        <a:blipFill rotWithShape="1">
          <a:blip r:embed="rId2">
            <a:alphaModFix/>
          </a:blip>
          <a:stretch>
            <a:fillRect b="0" l="0" r="0" t="0"/>
          </a:stretch>
        </a:blipFill>
      </p:bgPr>
    </p:bg>
    <p:spTree>
      <p:nvGrpSpPr>
        <p:cNvPr id="512" name="Shape 512"/>
        <p:cNvGrpSpPr/>
        <p:nvPr/>
      </p:nvGrpSpPr>
      <p:grpSpPr>
        <a:xfrm>
          <a:off x="0" y="0"/>
          <a:ext cx="0" cy="0"/>
          <a:chOff x="0" y="0"/>
          <a:chExt cx="0" cy="0"/>
        </a:xfrm>
      </p:grpSpPr>
      <p:sp>
        <p:nvSpPr>
          <p:cNvPr id="513" name="Shape 513"/>
          <p:cNvSpPr txBox="1"/>
          <p:nvPr>
            <p:ph type="title"/>
          </p:nvPr>
        </p:nvSpPr>
        <p:spPr>
          <a:xfrm>
            <a:off x="1600200" y="457200"/>
            <a:ext cx="7086600" cy="1371599"/>
          </a:xfrm>
          <a:prstGeom prst="rect">
            <a:avLst/>
          </a:prstGeom>
          <a:noFill/>
          <a:ln>
            <a:noFill/>
          </a:ln>
        </p:spPr>
        <p:txBody>
          <a:bodyPr anchorCtr="0" anchor="b" bIns="91425" lIns="91425" rIns="91425" tIns="91425"/>
          <a:lstStyle>
            <a:lvl1pPr lvl="0" rtl="0" algn="l">
              <a:spcBef>
                <a:spcPts val="0"/>
              </a:spcBef>
              <a:buClr>
                <a:srgbClr val="E5D594"/>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4" name="Shape 514"/>
          <p:cNvSpPr txBox="1"/>
          <p:nvPr>
            <p:ph idx="1" type="body"/>
          </p:nvPr>
        </p:nvSpPr>
        <p:spPr>
          <a:xfrm>
            <a:off x="1600200" y="1880839"/>
            <a:ext cx="7086600" cy="1132200"/>
          </a:xfrm>
          <a:prstGeom prst="rect">
            <a:avLst/>
          </a:prstGeom>
          <a:noFill/>
          <a:ln>
            <a:noFill/>
          </a:ln>
        </p:spPr>
        <p:txBody>
          <a:bodyPr anchorCtr="0" anchor="t" bIns="91425" lIns="91425" rIns="91425" tIns="91425"/>
          <a:lstStyle>
            <a:lvl1pPr indent="-9652" lvl="0" marL="73152" rtl="0" algn="l">
              <a:spcBef>
                <a:spcPts val="0"/>
              </a:spcBef>
              <a:buClr>
                <a:schemeClr val="lt1"/>
              </a:buClr>
              <a:buFont typeface="Quattrocento"/>
              <a:buNone/>
              <a:defRPr/>
            </a:lvl1pPr>
            <a:lvl2pPr lvl="1" rtl="0">
              <a:spcBef>
                <a:spcPts val="0"/>
              </a:spcBef>
              <a:buClr>
                <a:schemeClr val="lt1"/>
              </a:buClr>
              <a:buFont typeface="Quattrocento"/>
              <a:buNone/>
              <a:defRPr/>
            </a:lvl2pPr>
            <a:lvl3pPr lvl="2" rtl="0">
              <a:spcBef>
                <a:spcPts val="0"/>
              </a:spcBef>
              <a:buClr>
                <a:schemeClr val="lt1"/>
              </a:buClr>
              <a:buFont typeface="Quattrocento"/>
              <a:buNone/>
              <a:defRPr/>
            </a:lvl3pPr>
            <a:lvl4pPr lvl="3" rtl="0">
              <a:spcBef>
                <a:spcPts val="0"/>
              </a:spcBef>
              <a:buClr>
                <a:schemeClr val="lt1"/>
              </a:buClr>
              <a:buFont typeface="Quattrocento"/>
              <a:buNone/>
              <a:defRPr/>
            </a:lvl4pPr>
            <a:lvl5pPr lvl="4" rtl="0">
              <a:spcBef>
                <a:spcPts val="0"/>
              </a:spcBef>
              <a:buClr>
                <a:schemeClr val="lt1"/>
              </a:buClr>
              <a:buFont typeface="Quattrocent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5" name="Shape 515"/>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16" name="Shape 516"/>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17" name="Shape 517"/>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518" name="Shape 518"/>
        <p:cNvGrpSpPr/>
        <p:nvPr/>
      </p:nvGrpSpPr>
      <p:grpSpPr>
        <a:xfrm>
          <a:off x="0" y="0"/>
          <a:ext cx="0" cy="0"/>
          <a:chOff x="0" y="0"/>
          <a:chExt cx="0" cy="0"/>
        </a:xfrm>
      </p:grpSpPr>
      <p:sp>
        <p:nvSpPr>
          <p:cNvPr id="519" name="Shape 519"/>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rgbClr val="F3E5AF"/>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0" name="Shape 520"/>
          <p:cNvSpPr txBox="1"/>
          <p:nvPr>
            <p:ph idx="1" type="body"/>
          </p:nvPr>
        </p:nvSpPr>
        <p:spPr>
          <a:xfrm>
            <a:off x="457200" y="1200150"/>
            <a:ext cx="4038599" cy="33945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1" name="Shape 521"/>
          <p:cNvSpPr txBox="1"/>
          <p:nvPr>
            <p:ph idx="2" type="body"/>
          </p:nvPr>
        </p:nvSpPr>
        <p:spPr>
          <a:xfrm>
            <a:off x="4648200" y="1200150"/>
            <a:ext cx="4038599" cy="33945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2" name="Shape 522"/>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23" name="Shape 523"/>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24" name="Shape 524"/>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525" name="Shape 525"/>
        <p:cNvGrpSpPr/>
        <p:nvPr/>
      </p:nvGrpSpPr>
      <p:grpSpPr>
        <a:xfrm>
          <a:off x="0" y="0"/>
          <a:ext cx="0" cy="0"/>
          <a:chOff x="0" y="0"/>
          <a:chExt cx="0" cy="0"/>
        </a:xfrm>
      </p:grpSpPr>
      <p:sp>
        <p:nvSpPr>
          <p:cNvPr id="526" name="Shape 526"/>
          <p:cNvSpPr txBox="1"/>
          <p:nvPr>
            <p:ph type="title"/>
          </p:nvPr>
        </p:nvSpPr>
        <p:spPr>
          <a:xfrm>
            <a:off x="457200" y="204787"/>
            <a:ext cx="8229600" cy="8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7" name="Shape 527"/>
          <p:cNvSpPr txBox="1"/>
          <p:nvPr>
            <p:ph idx="1" type="body"/>
          </p:nvPr>
        </p:nvSpPr>
        <p:spPr>
          <a:xfrm>
            <a:off x="457200" y="1151333"/>
            <a:ext cx="4040099" cy="563100"/>
          </a:xfrm>
          <a:prstGeom prst="rect">
            <a:avLst/>
          </a:prstGeom>
          <a:noFill/>
          <a:ln>
            <a:noFill/>
          </a:ln>
        </p:spPr>
        <p:txBody>
          <a:bodyPr anchorCtr="0" anchor="ctr" bIns="91425" lIns="91425" rIns="91425" tIns="91425"/>
          <a:lstStyle>
            <a:lvl1pPr indent="0" lvl="0" marL="0" rtl="0">
              <a:spcBef>
                <a:spcPts val="0"/>
              </a:spcBef>
              <a:buClr>
                <a:schemeClr val="lt1"/>
              </a:buClr>
              <a:buFont typeface="Quattrocento"/>
              <a:buNone/>
              <a:defRPr/>
            </a:lvl1pPr>
            <a:lvl2pPr lvl="1" rtl="0">
              <a:spcBef>
                <a:spcPts val="0"/>
              </a:spcBef>
              <a:buFont typeface="Quattrocento"/>
              <a:buNone/>
              <a:defRPr/>
            </a:lvl2pPr>
            <a:lvl3pPr lvl="2" rtl="0">
              <a:spcBef>
                <a:spcPts val="0"/>
              </a:spcBef>
              <a:buFont typeface="Quattrocento"/>
              <a:buNone/>
              <a:defRPr/>
            </a:lvl3pPr>
            <a:lvl4pPr lvl="3" rtl="0">
              <a:spcBef>
                <a:spcPts val="0"/>
              </a:spcBef>
              <a:buFont typeface="Quattrocento"/>
              <a:buNone/>
              <a:defRPr/>
            </a:lvl4pPr>
            <a:lvl5pPr lvl="4" rtl="0">
              <a:spcBef>
                <a:spcPts val="0"/>
              </a:spcBef>
              <a:buFont typeface="Quattrocent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8" name="Shape 528"/>
          <p:cNvSpPr txBox="1"/>
          <p:nvPr>
            <p:ph idx="2" type="body"/>
          </p:nvPr>
        </p:nvSpPr>
        <p:spPr>
          <a:xfrm>
            <a:off x="4645025" y="1151333"/>
            <a:ext cx="4041900" cy="563100"/>
          </a:xfrm>
          <a:prstGeom prst="rect">
            <a:avLst/>
          </a:prstGeom>
          <a:noFill/>
          <a:ln>
            <a:noFill/>
          </a:ln>
        </p:spPr>
        <p:txBody>
          <a:bodyPr anchorCtr="0" anchor="ctr" bIns="91425" lIns="91425" rIns="91425" tIns="91425"/>
          <a:lstStyle>
            <a:lvl1pPr indent="0" lvl="0" marL="0" rtl="0">
              <a:spcBef>
                <a:spcPts val="0"/>
              </a:spcBef>
              <a:buClr>
                <a:schemeClr val="lt1"/>
              </a:buClr>
              <a:buFont typeface="Quattrocento"/>
              <a:buNone/>
              <a:defRPr/>
            </a:lvl1pPr>
            <a:lvl2pPr lvl="1" rtl="0">
              <a:spcBef>
                <a:spcPts val="0"/>
              </a:spcBef>
              <a:buFont typeface="Quattrocento"/>
              <a:buNone/>
              <a:defRPr/>
            </a:lvl2pPr>
            <a:lvl3pPr lvl="2" rtl="0">
              <a:spcBef>
                <a:spcPts val="0"/>
              </a:spcBef>
              <a:buFont typeface="Quattrocento"/>
              <a:buNone/>
              <a:defRPr/>
            </a:lvl3pPr>
            <a:lvl4pPr lvl="3" rtl="0">
              <a:spcBef>
                <a:spcPts val="0"/>
              </a:spcBef>
              <a:buFont typeface="Quattrocento"/>
              <a:buNone/>
              <a:defRPr/>
            </a:lvl4pPr>
            <a:lvl5pPr lvl="4" rtl="0">
              <a:spcBef>
                <a:spcPts val="0"/>
              </a:spcBef>
              <a:buFont typeface="Quattrocent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9" name="Shape 529"/>
          <p:cNvSpPr txBox="1"/>
          <p:nvPr>
            <p:ph idx="3" type="body"/>
          </p:nvPr>
        </p:nvSpPr>
        <p:spPr>
          <a:xfrm>
            <a:off x="457200" y="1771650"/>
            <a:ext cx="4040099" cy="282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30" name="Shape 530"/>
          <p:cNvSpPr txBox="1"/>
          <p:nvPr>
            <p:ph idx="4" type="body"/>
          </p:nvPr>
        </p:nvSpPr>
        <p:spPr>
          <a:xfrm>
            <a:off x="4645025" y="1771650"/>
            <a:ext cx="4041900" cy="282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31" name="Shape 531"/>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32" name="Shape 532"/>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33" name="Shape 533"/>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534" name="Shape 534"/>
        <p:cNvGrpSpPr/>
        <p:nvPr/>
      </p:nvGrpSpPr>
      <p:grpSpPr>
        <a:xfrm>
          <a:off x="0" y="0"/>
          <a:ext cx="0" cy="0"/>
          <a:chOff x="0" y="0"/>
          <a:chExt cx="0" cy="0"/>
        </a:xfrm>
      </p:grpSpPr>
      <p:sp>
        <p:nvSpPr>
          <p:cNvPr id="535" name="Shape 535"/>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rgbClr val="F3E5AF"/>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36" name="Shape 536"/>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37" name="Shape 537"/>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38" name="Shape 538"/>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539" name="Shape 539"/>
        <p:cNvGrpSpPr/>
        <p:nvPr/>
      </p:nvGrpSpPr>
      <p:grpSpPr>
        <a:xfrm>
          <a:off x="0" y="0"/>
          <a:ext cx="0" cy="0"/>
          <a:chOff x="0" y="0"/>
          <a:chExt cx="0" cy="0"/>
        </a:xfrm>
      </p:grpSpPr>
      <p:sp>
        <p:nvSpPr>
          <p:cNvPr id="540" name="Shape 540"/>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41" name="Shape 541"/>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42" name="Shape 542"/>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543" name="Shape 543"/>
        <p:cNvGrpSpPr/>
        <p:nvPr/>
      </p:nvGrpSpPr>
      <p:grpSpPr>
        <a:xfrm>
          <a:off x="0" y="0"/>
          <a:ext cx="0" cy="0"/>
          <a:chOff x="0" y="0"/>
          <a:chExt cx="0" cy="0"/>
        </a:xfrm>
      </p:grpSpPr>
      <p:sp>
        <p:nvSpPr>
          <p:cNvPr id="544" name="Shape 544"/>
          <p:cNvSpPr txBox="1"/>
          <p:nvPr>
            <p:ph type="title"/>
          </p:nvPr>
        </p:nvSpPr>
        <p:spPr>
          <a:xfrm>
            <a:off x="457200" y="204787"/>
            <a:ext cx="3008399" cy="871499"/>
          </a:xfrm>
          <a:prstGeom prst="rect">
            <a:avLst/>
          </a:prstGeom>
          <a:noFill/>
          <a:ln>
            <a:noFill/>
          </a:ln>
        </p:spPr>
        <p:txBody>
          <a:bodyPr anchorCtr="0" anchor="b" bIns="91425" lIns="91425" rIns="91425" tIns="91425"/>
          <a:lstStyle>
            <a:lvl1pPr lvl="0" rtl="0" algn="l">
              <a:spcBef>
                <a:spcPts val="0"/>
              </a:spcBef>
              <a:buClr>
                <a:srgbClr val="FBE9A7"/>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45" name="Shape 545"/>
          <p:cNvSpPr txBox="1"/>
          <p:nvPr>
            <p:ph idx="1" type="body"/>
          </p:nvPr>
        </p:nvSpPr>
        <p:spPr>
          <a:xfrm>
            <a:off x="457200" y="1143000"/>
            <a:ext cx="3008399" cy="3451799"/>
          </a:xfrm>
          <a:prstGeom prst="rect">
            <a:avLst/>
          </a:prstGeom>
          <a:noFill/>
          <a:ln>
            <a:noFill/>
          </a:ln>
        </p:spPr>
        <p:txBody>
          <a:bodyPr anchorCtr="0" anchor="t" bIns="91425" lIns="91425" rIns="91425" tIns="91425"/>
          <a:lstStyle>
            <a:lvl1pPr indent="0" lvl="0" marL="0" rtl="0">
              <a:spcBef>
                <a:spcPts val="0"/>
              </a:spcBef>
              <a:buFont typeface="Quattrocento"/>
              <a:buNone/>
              <a:defRPr/>
            </a:lvl1pPr>
            <a:lvl2pPr lvl="1" rtl="0">
              <a:spcBef>
                <a:spcPts val="0"/>
              </a:spcBef>
              <a:buFont typeface="Quattrocento"/>
              <a:buNone/>
              <a:defRPr/>
            </a:lvl2pPr>
            <a:lvl3pPr lvl="2" rtl="0">
              <a:spcBef>
                <a:spcPts val="0"/>
              </a:spcBef>
              <a:buFont typeface="Quattrocento"/>
              <a:buNone/>
              <a:defRPr/>
            </a:lvl3pPr>
            <a:lvl4pPr lvl="3" rtl="0">
              <a:spcBef>
                <a:spcPts val="0"/>
              </a:spcBef>
              <a:buFont typeface="Quattrocento"/>
              <a:buNone/>
              <a:defRPr/>
            </a:lvl4pPr>
            <a:lvl5pPr lvl="4" rtl="0">
              <a:spcBef>
                <a:spcPts val="0"/>
              </a:spcBef>
              <a:buFont typeface="Quattrocent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46" name="Shape 546"/>
          <p:cNvSpPr txBox="1"/>
          <p:nvPr>
            <p:ph idx="2" type="body"/>
          </p:nvPr>
        </p:nvSpPr>
        <p:spPr>
          <a:xfrm>
            <a:off x="3575050" y="204787"/>
            <a:ext cx="5111699" cy="43895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47" name="Shape 547"/>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48" name="Shape 548"/>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49" name="Shape 549"/>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550" name="Shape 550"/>
        <p:cNvGrpSpPr/>
        <p:nvPr/>
      </p:nvGrpSpPr>
      <p:grpSpPr>
        <a:xfrm>
          <a:off x="0" y="0"/>
          <a:ext cx="0" cy="0"/>
          <a:chOff x="0" y="0"/>
          <a:chExt cx="0" cy="0"/>
        </a:xfrm>
      </p:grpSpPr>
      <p:sp>
        <p:nvSpPr>
          <p:cNvPr id="551" name="Shape 551"/>
          <p:cNvSpPr txBox="1"/>
          <p:nvPr>
            <p:ph type="title"/>
          </p:nvPr>
        </p:nvSpPr>
        <p:spPr>
          <a:xfrm>
            <a:off x="1828800" y="457200"/>
            <a:ext cx="5486399" cy="391800"/>
          </a:xfrm>
          <a:prstGeom prst="rect">
            <a:avLst/>
          </a:prstGeom>
          <a:noFill/>
          <a:ln>
            <a:noFill/>
          </a:ln>
        </p:spPr>
        <p:txBody>
          <a:bodyPr anchorCtr="0" anchor="b" bIns="91425" lIns="91425" rIns="91425" tIns="91425"/>
          <a:lstStyle>
            <a:lvl1pPr lvl="0" rtl="0" algn="ctr">
              <a:spcBef>
                <a:spcPts val="0"/>
              </a:spcBef>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2" name="Shape 552"/>
          <p:cNvSpPr/>
          <p:nvPr>
            <p:ph idx="2" type="pic"/>
          </p:nvPr>
        </p:nvSpPr>
        <p:spPr>
          <a:xfrm>
            <a:off x="1828800" y="1373981"/>
            <a:ext cx="5486399" cy="2971799"/>
          </a:xfrm>
          <a:prstGeom prst="rect">
            <a:avLst/>
          </a:prstGeom>
          <a:solidFill>
            <a:schemeClr val="dk2"/>
          </a:solidFill>
          <a:ln cap="sq" cmpd="sng" w="44450">
            <a:solidFill>
              <a:srgbClr val="FFFFFF"/>
            </a:solidFill>
            <a:prstDash val="solid"/>
            <a:miter/>
            <a:headEnd len="med" w="med" type="none"/>
            <a:tailEnd len="med" w="med" type="none"/>
          </a:ln>
        </p:spPr>
      </p:sp>
      <p:sp>
        <p:nvSpPr>
          <p:cNvPr id="553" name="Shape 553"/>
          <p:cNvSpPr txBox="1"/>
          <p:nvPr>
            <p:ph idx="1" type="body"/>
          </p:nvPr>
        </p:nvSpPr>
        <p:spPr>
          <a:xfrm>
            <a:off x="1828800" y="875090"/>
            <a:ext cx="5486399" cy="397799"/>
          </a:xfrm>
          <a:prstGeom prst="rect">
            <a:avLst/>
          </a:prstGeom>
          <a:noFill/>
          <a:ln>
            <a:noFill/>
          </a:ln>
        </p:spPr>
        <p:txBody>
          <a:bodyPr anchorCtr="0" anchor="t" bIns="91425" lIns="91425" rIns="91425" tIns="91425"/>
          <a:lstStyle>
            <a:lvl1pPr indent="0" lvl="0" marL="0" rtl="0" algn="ctr">
              <a:spcBef>
                <a:spcPts val="0"/>
              </a:spcBef>
              <a:buFont typeface="Quattrocent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4" name="Shape 554"/>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55" name="Shape 555"/>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56" name="Shape 556"/>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557" name="Shape 557"/>
        <p:cNvGrpSpPr/>
        <p:nvPr/>
      </p:nvGrpSpPr>
      <p:grpSpPr>
        <a:xfrm>
          <a:off x="0" y="0"/>
          <a:ext cx="0" cy="0"/>
          <a:chOff x="0" y="0"/>
          <a:chExt cx="0" cy="0"/>
        </a:xfrm>
      </p:grpSpPr>
      <p:sp>
        <p:nvSpPr>
          <p:cNvPr id="558" name="Shape 558"/>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rgbClr val="F3E5AF"/>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9" name="Shape 559"/>
          <p:cNvSpPr txBox="1"/>
          <p:nvPr>
            <p:ph idx="1" type="body"/>
          </p:nvPr>
        </p:nvSpPr>
        <p:spPr>
          <a:xfrm rot="5400000">
            <a:off x="2806049" y="-1148700"/>
            <a:ext cx="3531899" cy="8229600"/>
          </a:xfrm>
          <a:prstGeom prst="rect">
            <a:avLst/>
          </a:prstGeom>
          <a:noFill/>
          <a:ln>
            <a:noFill/>
          </a:ln>
        </p:spPr>
        <p:txBody>
          <a:bodyPr anchorCtr="0" anchor="t" bIns="91425" lIns="91425" rIns="91425" tIns="91425"/>
          <a:lstStyle>
            <a:lvl1pPr indent="-306070" lvl="0" marL="548640" rtl="0" algn="l">
              <a:spcBef>
                <a:spcPts val="560"/>
              </a:spcBef>
              <a:buClr>
                <a:srgbClr val="FAFAFA"/>
              </a:buClr>
              <a:buFont typeface="Noto Symbol"/>
              <a:buChar char="⬜"/>
              <a:defRPr/>
            </a:lvl1pPr>
            <a:lvl2pPr indent="-162560" lvl="1" marL="868680" rtl="0" algn="l">
              <a:spcBef>
                <a:spcPts val="480"/>
              </a:spcBef>
              <a:buClr>
                <a:schemeClr val="lt1"/>
              </a:buClr>
              <a:buFont typeface="Noto Symbol"/>
              <a:buChar char="◼"/>
              <a:defRPr/>
            </a:lvl2pPr>
            <a:lvl3pPr indent="-99441" lvl="2" marL="1133856" rtl="0" algn="l">
              <a:spcBef>
                <a:spcPts val="440"/>
              </a:spcBef>
              <a:buClr>
                <a:schemeClr val="lt1"/>
              </a:buClr>
              <a:buFont typeface="Noto Symbol"/>
              <a:buChar char="▫"/>
              <a:defRPr/>
            </a:lvl3pPr>
            <a:lvl4pPr indent="-57911" lvl="3" marL="1353312" rtl="0" algn="l">
              <a:spcBef>
                <a:spcPts val="400"/>
              </a:spcBef>
              <a:buClr>
                <a:schemeClr val="lt1"/>
              </a:buClr>
              <a:buFont typeface="Noto Symbol"/>
              <a:buChar char=""/>
              <a:defRPr/>
            </a:lvl4pPr>
            <a:lvl5pPr indent="-59436" lvl="4" marL="1545336" rtl="0" algn="l">
              <a:spcBef>
                <a:spcPts val="400"/>
              </a:spcBef>
              <a:buClr>
                <a:schemeClr val="lt1"/>
              </a:buClr>
              <a:buFont typeface="Noto Symbol"/>
              <a:buChar char="◾"/>
              <a:defRPr/>
            </a:lvl5pPr>
            <a:lvl6pPr indent="-75692" lvl="5" marL="1764792" rtl="0" algn="l">
              <a:spcBef>
                <a:spcPts val="360"/>
              </a:spcBef>
              <a:buClr>
                <a:schemeClr val="lt1"/>
              </a:buClr>
              <a:buFont typeface="Noto Symbol"/>
              <a:buChar char=""/>
              <a:defRPr/>
            </a:lvl6pPr>
            <a:lvl7pPr indent="-86360" lvl="6" marL="1965960" rtl="0" algn="l">
              <a:spcBef>
                <a:spcPts val="320"/>
              </a:spcBef>
              <a:buClr>
                <a:schemeClr val="lt1"/>
              </a:buClr>
              <a:buFont typeface="Noto Symbol"/>
              <a:buChar char="⚫"/>
              <a:defRPr/>
            </a:lvl7pPr>
            <a:lvl8pPr indent="-97027" lvl="7" marL="2167128" rtl="0" algn="l">
              <a:spcBef>
                <a:spcPts val="280"/>
              </a:spcBef>
              <a:buClr>
                <a:schemeClr val="lt1"/>
              </a:buClr>
              <a:buFont typeface="Noto Symbol"/>
              <a:buChar char="⚫"/>
              <a:defRPr/>
            </a:lvl8pPr>
            <a:lvl9pPr indent="-94995" lvl="8" marL="2368296" rtl="0" algn="l">
              <a:spcBef>
                <a:spcPts val="280"/>
              </a:spcBef>
              <a:buClr>
                <a:schemeClr val="lt1"/>
              </a:buClr>
              <a:buFont typeface="Noto Symbol"/>
              <a:buChar char="⚫"/>
              <a:defRPr/>
            </a:lvl9pPr>
          </a:lstStyle>
          <a:p/>
        </p:txBody>
      </p:sp>
      <p:sp>
        <p:nvSpPr>
          <p:cNvPr id="560" name="Shape 560"/>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61" name="Shape 561"/>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62" name="Shape 562"/>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563" name="Shape 563"/>
        <p:cNvGrpSpPr/>
        <p:nvPr/>
      </p:nvGrpSpPr>
      <p:grpSpPr>
        <a:xfrm>
          <a:off x="0" y="0"/>
          <a:ext cx="0" cy="0"/>
          <a:chOff x="0" y="0"/>
          <a:chExt cx="0" cy="0"/>
        </a:xfrm>
      </p:grpSpPr>
      <p:sp>
        <p:nvSpPr>
          <p:cNvPr id="564" name="Shape 564"/>
          <p:cNvSpPr txBox="1"/>
          <p:nvPr>
            <p:ph type="title"/>
          </p:nvPr>
        </p:nvSpPr>
        <p:spPr>
          <a:xfrm rot="5400000">
            <a:off x="5463749" y="1371628"/>
            <a:ext cx="4388700" cy="2057400"/>
          </a:xfrm>
          <a:prstGeom prst="rect">
            <a:avLst/>
          </a:prstGeom>
          <a:noFill/>
          <a:ln>
            <a:noFill/>
          </a:ln>
        </p:spPr>
        <p:txBody>
          <a:bodyPr anchorCtr="0" anchor="ctr" bIns="91425" lIns="91425" rIns="91425" tIns="91425"/>
          <a:lstStyle>
            <a:lvl1pPr lvl="0" rtl="0" algn="ctr">
              <a:spcBef>
                <a:spcPts val="0"/>
              </a:spcBef>
              <a:buClr>
                <a:srgbClr val="F3E5AF"/>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65" name="Shape 565"/>
          <p:cNvSpPr txBox="1"/>
          <p:nvPr>
            <p:ph idx="1" type="body"/>
          </p:nvPr>
        </p:nvSpPr>
        <p:spPr>
          <a:xfrm rot="5400000">
            <a:off x="1272750" y="-609571"/>
            <a:ext cx="4388700" cy="6019799"/>
          </a:xfrm>
          <a:prstGeom prst="rect">
            <a:avLst/>
          </a:prstGeom>
          <a:noFill/>
          <a:ln>
            <a:noFill/>
          </a:ln>
        </p:spPr>
        <p:txBody>
          <a:bodyPr anchorCtr="0" anchor="t" bIns="91425" lIns="91425" rIns="91425" tIns="91425"/>
          <a:lstStyle>
            <a:lvl1pPr indent="-306070" lvl="0" marL="548640" rtl="0" algn="l">
              <a:spcBef>
                <a:spcPts val="560"/>
              </a:spcBef>
              <a:buClr>
                <a:srgbClr val="FAFAFA"/>
              </a:buClr>
              <a:buFont typeface="Noto Symbol"/>
              <a:buChar char="⬜"/>
              <a:defRPr/>
            </a:lvl1pPr>
            <a:lvl2pPr indent="-162560" lvl="1" marL="868680" rtl="0" algn="l">
              <a:spcBef>
                <a:spcPts val="480"/>
              </a:spcBef>
              <a:buClr>
                <a:schemeClr val="lt1"/>
              </a:buClr>
              <a:buFont typeface="Noto Symbol"/>
              <a:buChar char="◼"/>
              <a:defRPr/>
            </a:lvl2pPr>
            <a:lvl3pPr indent="-99441" lvl="2" marL="1133856" rtl="0" algn="l">
              <a:spcBef>
                <a:spcPts val="440"/>
              </a:spcBef>
              <a:buClr>
                <a:schemeClr val="lt1"/>
              </a:buClr>
              <a:buFont typeface="Noto Symbol"/>
              <a:buChar char="▫"/>
              <a:defRPr/>
            </a:lvl3pPr>
            <a:lvl4pPr indent="-57911" lvl="3" marL="1353312" rtl="0" algn="l">
              <a:spcBef>
                <a:spcPts val="400"/>
              </a:spcBef>
              <a:buClr>
                <a:schemeClr val="lt1"/>
              </a:buClr>
              <a:buFont typeface="Noto Symbol"/>
              <a:buChar char=""/>
              <a:defRPr/>
            </a:lvl4pPr>
            <a:lvl5pPr indent="-59436" lvl="4" marL="1545336" rtl="0" algn="l">
              <a:spcBef>
                <a:spcPts val="400"/>
              </a:spcBef>
              <a:buClr>
                <a:schemeClr val="lt1"/>
              </a:buClr>
              <a:buFont typeface="Noto Symbol"/>
              <a:buChar char="◾"/>
              <a:defRPr/>
            </a:lvl5pPr>
            <a:lvl6pPr indent="-75692" lvl="5" marL="1764792" rtl="0" algn="l">
              <a:spcBef>
                <a:spcPts val="360"/>
              </a:spcBef>
              <a:buClr>
                <a:schemeClr val="lt1"/>
              </a:buClr>
              <a:buFont typeface="Noto Symbol"/>
              <a:buChar char=""/>
              <a:defRPr/>
            </a:lvl6pPr>
            <a:lvl7pPr indent="-86360" lvl="6" marL="1965960" rtl="0" algn="l">
              <a:spcBef>
                <a:spcPts val="320"/>
              </a:spcBef>
              <a:buClr>
                <a:schemeClr val="lt1"/>
              </a:buClr>
              <a:buFont typeface="Noto Symbol"/>
              <a:buChar char="⚫"/>
              <a:defRPr/>
            </a:lvl7pPr>
            <a:lvl8pPr indent="-97027" lvl="7" marL="2167128" rtl="0" algn="l">
              <a:spcBef>
                <a:spcPts val="280"/>
              </a:spcBef>
              <a:buClr>
                <a:schemeClr val="lt1"/>
              </a:buClr>
              <a:buFont typeface="Noto Symbol"/>
              <a:buChar char="⚫"/>
              <a:defRPr/>
            </a:lvl8pPr>
            <a:lvl9pPr indent="-94995" lvl="8" marL="2368296" rtl="0" algn="l">
              <a:spcBef>
                <a:spcPts val="280"/>
              </a:spcBef>
              <a:buClr>
                <a:schemeClr val="lt1"/>
              </a:buClr>
              <a:buFont typeface="Noto Symbol"/>
              <a:buChar char="⚫"/>
              <a:defRPr/>
            </a:lvl9pPr>
          </a:lstStyle>
          <a:p/>
        </p:txBody>
      </p:sp>
      <p:sp>
        <p:nvSpPr>
          <p:cNvPr id="566" name="Shape 566"/>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67" name="Shape 567"/>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68" name="Shape 568"/>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584" name="Shape 584"/>
        <p:cNvGrpSpPr/>
        <p:nvPr/>
      </p:nvGrpSpPr>
      <p:grpSpPr>
        <a:xfrm>
          <a:off x="0" y="0"/>
          <a:ext cx="0" cy="0"/>
          <a:chOff x="0" y="0"/>
          <a:chExt cx="0" cy="0"/>
        </a:xfrm>
      </p:grpSpPr>
      <p:sp>
        <p:nvSpPr>
          <p:cNvPr id="585" name="Shape 585"/>
          <p:cNvSpPr txBox="1"/>
          <p:nvPr>
            <p:ph type="title"/>
          </p:nvPr>
        </p:nvSpPr>
        <p:spPr>
          <a:xfrm>
            <a:off x="301752" y="342900"/>
            <a:ext cx="8686800" cy="630899"/>
          </a:xfrm>
          <a:prstGeom prst="rect">
            <a:avLst/>
          </a:prstGeom>
          <a:noFill/>
          <a:ln>
            <a:noFill/>
          </a:ln>
        </p:spPr>
        <p:txBody>
          <a:bodyPr anchorCtr="0" anchor="ctr" bIns="91425" lIns="91425" rIns="91425" tIns="91425"/>
          <a:lstStyle>
            <a:lvl1pPr lvl="0" rtl="0" algn="l">
              <a:spcBef>
                <a:spcPts val="0"/>
              </a:spcBef>
              <a:buClr>
                <a:schemeClr val="dk2"/>
              </a:buClr>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6" name="Shape 586"/>
          <p:cNvSpPr txBox="1"/>
          <p:nvPr>
            <p:ph idx="1" type="body"/>
          </p:nvPr>
        </p:nvSpPr>
        <p:spPr>
          <a:xfrm>
            <a:off x="304800" y="1200150"/>
            <a:ext cx="4190999" cy="3543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7" name="Shape 587"/>
          <p:cNvSpPr txBox="1"/>
          <p:nvPr>
            <p:ph idx="2" type="body"/>
          </p:nvPr>
        </p:nvSpPr>
        <p:spPr>
          <a:xfrm>
            <a:off x="4648200" y="1200150"/>
            <a:ext cx="4343400" cy="3543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8" name="Shape 588"/>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589" name="Shape 589"/>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90" name="Shape 590"/>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36" name="Shape 36"/>
        <p:cNvGrpSpPr/>
        <p:nvPr/>
      </p:nvGrpSpPr>
      <p:grpSpPr>
        <a:xfrm>
          <a:off x="0" y="0"/>
          <a:ext cx="0" cy="0"/>
          <a:chOff x="0" y="0"/>
          <a:chExt cx="0" cy="0"/>
        </a:xfrm>
      </p:grpSpPr>
      <p:sp>
        <p:nvSpPr>
          <p:cNvPr id="37" name="Shape 37"/>
          <p:cNvSpPr/>
          <p:nvPr/>
        </p:nvSpPr>
        <p:spPr>
          <a:xfrm>
            <a:off x="777239" y="0"/>
            <a:ext cx="7543800" cy="22860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8" name="Shape 38"/>
          <p:cNvSpPr txBox="1"/>
          <p:nvPr>
            <p:ph type="ctrTitle"/>
          </p:nvPr>
        </p:nvSpPr>
        <p:spPr>
          <a:xfrm>
            <a:off x="762000" y="2400300"/>
            <a:ext cx="7543800" cy="1143000"/>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39" name="Shape 39"/>
          <p:cNvSpPr txBox="1"/>
          <p:nvPr>
            <p:ph idx="1" type="subTitle"/>
          </p:nvPr>
        </p:nvSpPr>
        <p:spPr>
          <a:xfrm>
            <a:off x="762000" y="3543300"/>
            <a:ext cx="6858000" cy="742800"/>
          </a:xfrm>
          <a:prstGeom prst="rect">
            <a:avLst/>
          </a:prstGeom>
          <a:noFill/>
          <a:ln>
            <a:noFill/>
          </a:ln>
        </p:spPr>
        <p:txBody>
          <a:bodyPr anchorCtr="0" anchor="t" bIns="91425" lIns="91425" rIns="91425" tIns="91425"/>
          <a:lstStyle>
            <a:lvl1pPr indent="0" lvl="0" marL="0" marR="0" rtl="0" algn="l">
              <a:spcBef>
                <a:spcPts val="560"/>
              </a:spcBef>
              <a:buClr>
                <a:schemeClr val="accent1"/>
              </a:buClr>
              <a:buFont typeface="Arial"/>
              <a:buNone/>
              <a:defRPr/>
            </a:lvl1pPr>
            <a:lvl2pPr indent="0" lvl="1" marL="457200" marR="0" rtl="0" algn="ctr">
              <a:spcBef>
                <a:spcPts val="440"/>
              </a:spcBef>
              <a:buClr>
                <a:schemeClr val="accent1"/>
              </a:buClr>
              <a:buFont typeface="Arial"/>
              <a:buNone/>
              <a:defRPr/>
            </a:lvl2pPr>
            <a:lvl3pPr indent="0" lvl="2" marL="914400" marR="0" rtl="0" algn="ctr">
              <a:spcBef>
                <a:spcPts val="400"/>
              </a:spcBef>
              <a:buClr>
                <a:schemeClr val="accent1"/>
              </a:buClr>
              <a:buFont typeface="Arial"/>
              <a:buNone/>
              <a:defRPr/>
            </a:lvl3pPr>
            <a:lvl4pPr indent="0" lvl="3" marL="1371600" marR="0" rtl="0" algn="ctr">
              <a:spcBef>
                <a:spcPts val="360"/>
              </a:spcBef>
              <a:buClr>
                <a:schemeClr val="accent1"/>
              </a:buClr>
              <a:buFont typeface="Arial"/>
              <a:buNone/>
              <a:defRPr/>
            </a:lvl4pPr>
            <a:lvl5pPr indent="0" lvl="4" marL="1828800" marR="0" rtl="0" algn="ctr">
              <a:spcBef>
                <a:spcPts val="360"/>
              </a:spcBef>
              <a:buClr>
                <a:schemeClr val="accent1"/>
              </a:buClr>
              <a:buFont typeface="Arial"/>
              <a:buNone/>
              <a:defRPr/>
            </a:lvl5pPr>
            <a:lvl6pPr indent="0" lvl="5" marL="2286000" marR="0" rtl="0" algn="ctr">
              <a:spcBef>
                <a:spcPts val="320"/>
              </a:spcBef>
              <a:buClr>
                <a:schemeClr val="accent1"/>
              </a:buClr>
              <a:buFont typeface="Arial"/>
              <a:buNone/>
              <a:defRPr/>
            </a:lvl6pPr>
            <a:lvl7pPr indent="0" lvl="6" marL="2743200" marR="0" rtl="0" algn="ctr">
              <a:spcBef>
                <a:spcPts val="320"/>
              </a:spcBef>
              <a:buClr>
                <a:schemeClr val="accent1"/>
              </a:buClr>
              <a:buFont typeface="Arial"/>
              <a:buNone/>
              <a:defRPr/>
            </a:lvl7pPr>
            <a:lvl8pPr indent="0" lvl="7" marL="3200400" marR="0" rtl="0" algn="ctr">
              <a:spcBef>
                <a:spcPts val="320"/>
              </a:spcBef>
              <a:buClr>
                <a:schemeClr val="accent1"/>
              </a:buClr>
              <a:buFont typeface="Arial"/>
              <a:buNone/>
              <a:defRPr/>
            </a:lvl8pPr>
            <a:lvl9pPr indent="0" lvl="8" marL="3657600" marR="0" rtl="0" algn="ctr">
              <a:spcBef>
                <a:spcPts val="320"/>
              </a:spcBef>
              <a:buClr>
                <a:schemeClr val="accent1"/>
              </a:buClr>
              <a:buFont typeface="Arial"/>
              <a:buNone/>
              <a:defRPr/>
            </a:lvl9pPr>
          </a:lstStyle>
          <a:p/>
        </p:txBody>
      </p:sp>
      <p:sp>
        <p:nvSpPr>
          <p:cNvPr id="40" name="Shape 40"/>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1" name="Shape 41"/>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2" name="Shape 42"/>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43" name="Shape 43"/>
          <p:cNvSpPr/>
          <p:nvPr/>
        </p:nvSpPr>
        <p:spPr>
          <a:xfrm>
            <a:off x="777239" y="4629150"/>
            <a:ext cx="7543800" cy="20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591" name="Shape 591"/>
        <p:cNvGrpSpPr/>
        <p:nvPr/>
      </p:nvGrpSpPr>
      <p:grpSpPr>
        <a:xfrm>
          <a:off x="0" y="0"/>
          <a:ext cx="0" cy="0"/>
          <a:chOff x="0" y="0"/>
          <a:chExt cx="0" cy="0"/>
        </a:xfrm>
      </p:grpSpPr>
      <p:sp>
        <p:nvSpPr>
          <p:cNvPr id="592" name="Shape 592"/>
          <p:cNvSpPr txBox="1"/>
          <p:nvPr>
            <p:ph type="title"/>
          </p:nvPr>
        </p:nvSpPr>
        <p:spPr>
          <a:xfrm>
            <a:off x="304800" y="342900"/>
            <a:ext cx="8686800" cy="628499"/>
          </a:xfrm>
          <a:prstGeom prst="rect">
            <a:avLst/>
          </a:prstGeom>
          <a:noFill/>
          <a:ln>
            <a:noFill/>
          </a:ln>
        </p:spPr>
        <p:txBody>
          <a:bodyPr anchorCtr="0" anchor="ctr" bIns="91425" lIns="91425" rIns="91425" tIns="91425"/>
          <a:lstStyle>
            <a:lvl1pPr lvl="0" rtl="0" algn="l">
              <a:spcBef>
                <a:spcPts val="0"/>
              </a:spcBef>
              <a:buClr>
                <a:schemeClr val="dk2"/>
              </a:buClr>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93" name="Shape 593"/>
          <p:cNvSpPr txBox="1"/>
          <p:nvPr>
            <p:ph idx="1" type="body"/>
          </p:nvPr>
        </p:nvSpPr>
        <p:spPr>
          <a:xfrm rot="5400000">
            <a:off x="2950949" y="-1480528"/>
            <a:ext cx="3394500" cy="8686800"/>
          </a:xfrm>
          <a:prstGeom prst="rect">
            <a:avLst/>
          </a:prstGeom>
          <a:noFill/>
          <a:ln>
            <a:noFill/>
          </a:ln>
        </p:spPr>
        <p:txBody>
          <a:bodyPr anchorCtr="0" anchor="t" bIns="91425" lIns="91425" rIns="91425" tIns="91425"/>
          <a:lstStyle>
            <a:lvl1pPr indent="-200660" lvl="0" marL="342900" rtl="0" algn="l">
              <a:spcBef>
                <a:spcPts val="640"/>
              </a:spcBef>
              <a:buClr>
                <a:schemeClr val="accent1"/>
              </a:buClr>
              <a:buFont typeface="Noto Symbol"/>
              <a:buChar char="✕"/>
              <a:defRPr/>
            </a:lvl1pPr>
            <a:lvl2pPr indent="-161290" lvl="1" marL="742950" rtl="0" algn="l">
              <a:spcBef>
                <a:spcPts val="560"/>
              </a:spcBef>
              <a:buClr>
                <a:schemeClr val="accent1"/>
              </a:buClr>
              <a:buFont typeface="Noto Symbol"/>
              <a:buChar char="+"/>
              <a:defRPr/>
            </a:lvl2pPr>
            <a:lvl3pPr indent="-121919" lvl="2" marL="1143000" rtl="0" algn="l">
              <a:spcBef>
                <a:spcPts val="480"/>
              </a:spcBef>
              <a:buClr>
                <a:schemeClr val="accent1"/>
              </a:buClr>
              <a:buFont typeface="Noto Symbol"/>
              <a:buChar char="✕"/>
              <a:defRPr/>
            </a:lvl3pPr>
            <a:lvl4pPr indent="-139700" lvl="3" marL="1600200" rtl="0" algn="l">
              <a:spcBef>
                <a:spcPts val="400"/>
              </a:spcBef>
              <a:buClr>
                <a:schemeClr val="accent1"/>
              </a:buClr>
              <a:buFont typeface="Noto Symbol"/>
              <a:buChar char="✱"/>
              <a:defRPr/>
            </a:lvl4pPr>
            <a:lvl5pPr indent="-160020" lvl="4" marL="2057400" rtl="0" algn="l">
              <a:spcBef>
                <a:spcPts val="360"/>
              </a:spcBef>
              <a:buClr>
                <a:schemeClr val="accent1"/>
              </a:buClr>
              <a:buFont typeface="Noto Symbol"/>
              <a:buChar char="✕"/>
              <a:defRPr/>
            </a:lvl5pPr>
            <a:lvl6pPr indent="-160020" lvl="5" marL="2514600" rtl="0" algn="l">
              <a:spcBef>
                <a:spcPts val="360"/>
              </a:spcBef>
              <a:buClr>
                <a:schemeClr val="accent1"/>
              </a:buClr>
              <a:buFont typeface="Noto Symbol"/>
              <a:buChar char="+"/>
              <a:defRPr/>
            </a:lvl6pPr>
            <a:lvl7pPr indent="-167639" lvl="6" marL="2971800" rtl="0" algn="l">
              <a:spcBef>
                <a:spcPts val="320"/>
              </a:spcBef>
              <a:buClr>
                <a:schemeClr val="accent1"/>
              </a:buClr>
              <a:buFont typeface="Noto Symbol"/>
              <a:buChar char="✱"/>
              <a:defRPr/>
            </a:lvl7pPr>
            <a:lvl8pPr indent="-167640" lvl="7" marL="3429000" rtl="0" algn="l">
              <a:spcBef>
                <a:spcPts val="320"/>
              </a:spcBef>
              <a:buClr>
                <a:schemeClr val="accent1"/>
              </a:buClr>
              <a:buFont typeface="Noto Symbol"/>
              <a:buChar char="◆"/>
              <a:defRPr/>
            </a:lvl8pPr>
            <a:lvl9pPr indent="-175259" lvl="8" marL="3886200" rtl="0" algn="l">
              <a:spcBef>
                <a:spcPts val="280"/>
              </a:spcBef>
              <a:buClr>
                <a:schemeClr val="accent1"/>
              </a:buClr>
              <a:buFont typeface="Noto Symbol"/>
              <a:buChar char="◼"/>
              <a:defRPr/>
            </a:lvl9pPr>
          </a:lstStyle>
          <a:p/>
        </p:txBody>
      </p:sp>
      <p:sp>
        <p:nvSpPr>
          <p:cNvPr id="594" name="Shape 594"/>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595" name="Shape 595"/>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96" name="Shape 596"/>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597" name="Shape 597"/>
        <p:cNvGrpSpPr/>
        <p:nvPr/>
      </p:nvGrpSpPr>
      <p:grpSpPr>
        <a:xfrm>
          <a:off x="0" y="0"/>
          <a:ext cx="0" cy="0"/>
          <a:chOff x="0" y="0"/>
          <a:chExt cx="0" cy="0"/>
        </a:xfrm>
      </p:grpSpPr>
      <p:sp>
        <p:nvSpPr>
          <p:cNvPr id="598" name="Shape 598"/>
          <p:cNvSpPr txBox="1"/>
          <p:nvPr>
            <p:ph type="title"/>
          </p:nvPr>
        </p:nvSpPr>
        <p:spPr>
          <a:xfrm>
            <a:off x="301752" y="342900"/>
            <a:ext cx="8686800" cy="630899"/>
          </a:xfrm>
          <a:prstGeom prst="rect">
            <a:avLst/>
          </a:prstGeom>
          <a:noFill/>
          <a:ln>
            <a:noFill/>
          </a:ln>
        </p:spPr>
        <p:txBody>
          <a:bodyPr anchorCtr="0" anchor="ctr" bIns="91425" lIns="91425" rIns="91425" tIns="91425"/>
          <a:lstStyle>
            <a:lvl1pPr lvl="0" rtl="0" algn="l">
              <a:spcBef>
                <a:spcPts val="0"/>
              </a:spcBef>
              <a:buClr>
                <a:schemeClr val="dk2"/>
              </a:buClr>
              <a:buFont typeface="Sou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99" name="Shape 599"/>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600" name="Shape 600"/>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01" name="Shape 601"/>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0" marR="0" rtl="0" algn="l">
              <a:spcBef>
                <a:spcPts val="0"/>
              </a:spcBef>
            </a:pPr>
            <a:r>
              <a:t/>
            </a:r>
            <a:endParaRPr/>
          </a:p>
          <a:p>
            <a:pPr indent="0" lvl="2" marL="0" marR="0" rtl="0" algn="l">
              <a:spcBef>
                <a:spcPts val="0"/>
              </a:spcBef>
            </a:pPr>
            <a:r>
              <a:t/>
            </a:r>
            <a:endParaRPr/>
          </a:p>
          <a:p>
            <a:pPr indent="0" lvl="3" marL="0" marR="0" rtl="0" algn="l">
              <a:spcBef>
                <a:spcPts val="0"/>
              </a:spcBef>
            </a:pPr>
            <a:r>
              <a:t/>
            </a:r>
            <a:endParaRPr/>
          </a:p>
          <a:p>
            <a:pPr indent="0" lvl="4" marL="0" marR="0" rtl="0" algn="l">
              <a:spcBef>
                <a:spcPts val="0"/>
              </a:spcBef>
            </a:pPr>
            <a:r>
              <a:t/>
            </a:r>
            <a:endParaRPr/>
          </a:p>
          <a:p>
            <a:pPr indent="0" lvl="5" marL="0" marR="0" rtl="0" algn="l">
              <a:spcBef>
                <a:spcPts val="0"/>
              </a:spcBef>
            </a:pPr>
            <a:r>
              <a:t/>
            </a:r>
            <a:endParaRPr/>
          </a:p>
          <a:p>
            <a:pPr indent="0" lvl="6" marL="0" marR="0" rtl="0" algn="l">
              <a:spcBef>
                <a:spcPts val="0"/>
              </a:spcBef>
            </a:pPr>
            <a:r>
              <a:t/>
            </a:r>
            <a:endParaRPr/>
          </a:p>
          <a:p>
            <a:pPr indent="0" lvl="7" marL="0" marR="0" rtl="0" algn="l">
              <a:spcBef>
                <a:spcPts val="0"/>
              </a:spcBef>
            </a:pPr>
            <a:r>
              <a:t/>
            </a:r>
            <a:endParaRPr/>
          </a:p>
          <a:p>
            <a:pPr indent="0" lvl="8" marL="0" marR="0" rtl="0" algn="l">
              <a:spcBef>
                <a:spcPts val="0"/>
              </a:spcBef>
            </a:pPr>
            <a:r>
              <a:t/>
            </a: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Титульный слайд">
    <p:spTree>
      <p:nvGrpSpPr>
        <p:cNvPr id="608" name="Shape 608"/>
        <p:cNvGrpSpPr/>
        <p:nvPr/>
      </p:nvGrpSpPr>
      <p:grpSpPr>
        <a:xfrm>
          <a:off x="0" y="0"/>
          <a:ext cx="0" cy="0"/>
          <a:chOff x="0" y="0"/>
          <a:chExt cx="0" cy="0"/>
        </a:xfrm>
      </p:grpSpPr>
      <p:sp>
        <p:nvSpPr>
          <p:cNvPr id="609" name="Shape 609"/>
          <p:cNvSpPr txBox="1"/>
          <p:nvPr>
            <p:ph type="ctrTitle"/>
          </p:nvPr>
        </p:nvSpPr>
        <p:spPr>
          <a:xfrm>
            <a:off x="422029" y="1028700"/>
            <a:ext cx="8229600" cy="1371599"/>
          </a:xfrm>
          <a:prstGeom prst="rect">
            <a:avLst/>
          </a:prstGeom>
          <a:noFill/>
          <a:ln>
            <a:noFill/>
          </a:ln>
        </p:spPr>
        <p:txBody>
          <a:bodyPr anchorCtr="0" anchor="b" bIns="91425" lIns="91425" rIns="91425" tIns="91425"/>
          <a:lstStyle>
            <a:lvl1pPr indent="0" lvl="0" marL="0" marR="0" rtl="0" algn="ctr">
              <a:spcBef>
                <a:spcPts val="0"/>
              </a:spcBef>
              <a:buClr>
                <a:srgbClr val="81BEF7"/>
              </a:buClr>
              <a:buFont typeface="Allerta"/>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610" name="Shape 610"/>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11" name="Shape 611"/>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12" name="Shape 612"/>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
        <p:nvSpPr>
          <p:cNvPr id="613" name="Shape 613"/>
          <p:cNvSpPr txBox="1"/>
          <p:nvPr>
            <p:ph idx="1" type="subTitle"/>
          </p:nvPr>
        </p:nvSpPr>
        <p:spPr>
          <a:xfrm>
            <a:off x="1371600" y="2498773"/>
            <a:ext cx="6400799" cy="1314599"/>
          </a:xfrm>
          <a:prstGeom prst="rect">
            <a:avLst/>
          </a:prstGeom>
          <a:noFill/>
          <a:ln>
            <a:noFill/>
          </a:ln>
        </p:spPr>
        <p:txBody>
          <a:bodyPr anchorCtr="0" anchor="t" bIns="91425" lIns="91425" rIns="91425" tIns="91425"/>
          <a:lstStyle>
            <a:lvl1pPr indent="0" lvl="0" marL="0" marR="0" rtl="0" algn="ctr">
              <a:spcBef>
                <a:spcPts val="560"/>
              </a:spcBef>
              <a:buClr>
                <a:srgbClr val="FAFAFA"/>
              </a:buClr>
              <a:buFont typeface="Noto Symbol"/>
              <a:buNone/>
              <a:defRPr/>
            </a:lvl1pPr>
            <a:lvl2pPr indent="0" lvl="1" marL="457200" marR="0" rtl="0" algn="ctr">
              <a:spcBef>
                <a:spcPts val="480"/>
              </a:spcBef>
              <a:buClr>
                <a:schemeClr val="lt1"/>
              </a:buClr>
              <a:buFont typeface="Noto Symbol"/>
              <a:buNone/>
              <a:defRPr/>
            </a:lvl2pPr>
            <a:lvl3pPr indent="0" lvl="2" marL="914400" marR="0" rtl="0" algn="ctr">
              <a:spcBef>
                <a:spcPts val="440"/>
              </a:spcBef>
              <a:buClr>
                <a:schemeClr val="lt1"/>
              </a:buClr>
              <a:buFont typeface="Noto Symbol"/>
              <a:buNone/>
              <a:defRPr/>
            </a:lvl3pPr>
            <a:lvl4pPr indent="0" lvl="3" marL="1371600" marR="0" rtl="0" algn="ctr">
              <a:spcBef>
                <a:spcPts val="400"/>
              </a:spcBef>
              <a:buClr>
                <a:schemeClr val="lt1"/>
              </a:buClr>
              <a:buFont typeface="Noto Symbol"/>
              <a:buNone/>
              <a:defRPr/>
            </a:lvl4pPr>
            <a:lvl5pPr indent="0" lvl="4" marL="1828800" marR="0" rtl="0" algn="ctr">
              <a:spcBef>
                <a:spcPts val="400"/>
              </a:spcBef>
              <a:buClr>
                <a:schemeClr val="lt1"/>
              </a:buClr>
              <a:buFont typeface="Noto Symbol"/>
              <a:buNone/>
              <a:defRPr/>
            </a:lvl5pPr>
            <a:lvl6pPr indent="0" lvl="5" marL="2286000" marR="0" rtl="0" algn="ctr">
              <a:spcBef>
                <a:spcPts val="360"/>
              </a:spcBef>
              <a:buClr>
                <a:schemeClr val="lt1"/>
              </a:buClr>
              <a:buFont typeface="Noto Symbol"/>
              <a:buNone/>
              <a:defRPr/>
            </a:lvl6pPr>
            <a:lvl7pPr indent="0" lvl="6" marL="2743200" marR="0" rtl="0" algn="ctr">
              <a:spcBef>
                <a:spcPts val="320"/>
              </a:spcBef>
              <a:buClr>
                <a:schemeClr val="lt1"/>
              </a:buClr>
              <a:buFont typeface="Noto Symbol"/>
              <a:buNone/>
              <a:defRPr/>
            </a:lvl7pPr>
            <a:lvl8pPr indent="0" lvl="7" marL="3200400" marR="0" rtl="0" algn="ctr">
              <a:spcBef>
                <a:spcPts val="280"/>
              </a:spcBef>
              <a:buClr>
                <a:schemeClr val="lt1"/>
              </a:buClr>
              <a:buFont typeface="Noto Symbol"/>
              <a:buNone/>
              <a:defRPr/>
            </a:lvl8pPr>
            <a:lvl9pPr indent="0" lvl="8" marL="3657600" marR="0" rtl="0" algn="ctr">
              <a:spcBef>
                <a:spcPts val="280"/>
              </a:spcBef>
              <a:buClr>
                <a:schemeClr val="lt1"/>
              </a:buClr>
              <a:buFont typeface="Noto Symbol"/>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614" name="Shape 614"/>
        <p:cNvGrpSpPr/>
        <p:nvPr/>
      </p:nvGrpSpPr>
      <p:grpSpPr>
        <a:xfrm>
          <a:off x="0" y="0"/>
          <a:ext cx="0" cy="0"/>
          <a:chOff x="0" y="0"/>
          <a:chExt cx="0" cy="0"/>
        </a:xfrm>
      </p:grpSpPr>
      <p:sp>
        <p:nvSpPr>
          <p:cNvPr id="615" name="Shape 615"/>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rgbClr val="81BEF7"/>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16" name="Shape 616"/>
          <p:cNvSpPr txBox="1"/>
          <p:nvPr>
            <p:ph idx="1" type="body"/>
          </p:nvPr>
        </p:nvSpPr>
        <p:spPr>
          <a:xfrm>
            <a:off x="457200" y="1200150"/>
            <a:ext cx="8229600" cy="3531899"/>
          </a:xfrm>
          <a:prstGeom prst="rect">
            <a:avLst/>
          </a:prstGeom>
          <a:noFill/>
          <a:ln>
            <a:noFill/>
          </a:ln>
        </p:spPr>
        <p:txBody>
          <a:bodyPr anchorCtr="0" anchor="t" bIns="91425" lIns="91425" rIns="91425" tIns="91425"/>
          <a:lstStyle>
            <a:lvl1pPr indent="-306070" lvl="0" marL="548640" rtl="0" algn="l">
              <a:spcBef>
                <a:spcPts val="560"/>
              </a:spcBef>
              <a:buClr>
                <a:srgbClr val="FAFAFA"/>
              </a:buClr>
              <a:buFont typeface="Noto Symbol"/>
              <a:buChar char="⬜"/>
              <a:defRPr/>
            </a:lvl1pPr>
            <a:lvl2pPr indent="-162560" lvl="1" marL="868680" rtl="0" algn="l">
              <a:spcBef>
                <a:spcPts val="480"/>
              </a:spcBef>
              <a:buClr>
                <a:schemeClr val="lt1"/>
              </a:buClr>
              <a:buFont typeface="Noto Symbol"/>
              <a:buChar char="◼"/>
              <a:defRPr/>
            </a:lvl2pPr>
            <a:lvl3pPr indent="-99441" lvl="2" marL="1133856" rtl="0" algn="l">
              <a:spcBef>
                <a:spcPts val="440"/>
              </a:spcBef>
              <a:buClr>
                <a:schemeClr val="lt1"/>
              </a:buClr>
              <a:buFont typeface="Noto Symbol"/>
              <a:buChar char="▫"/>
              <a:defRPr/>
            </a:lvl3pPr>
            <a:lvl4pPr indent="-57911" lvl="3" marL="1353312" rtl="0" algn="l">
              <a:spcBef>
                <a:spcPts val="400"/>
              </a:spcBef>
              <a:buClr>
                <a:schemeClr val="lt1"/>
              </a:buClr>
              <a:buFont typeface="Noto Symbol"/>
              <a:buChar char=""/>
              <a:defRPr/>
            </a:lvl4pPr>
            <a:lvl5pPr indent="-59436" lvl="4" marL="1545336" rtl="0" algn="l">
              <a:spcBef>
                <a:spcPts val="400"/>
              </a:spcBef>
              <a:buClr>
                <a:schemeClr val="lt1"/>
              </a:buClr>
              <a:buFont typeface="Noto Symbol"/>
              <a:buChar char="◾"/>
              <a:defRPr/>
            </a:lvl5pPr>
            <a:lvl6pPr indent="-75692" lvl="5" marL="1764792" rtl="0" algn="l">
              <a:spcBef>
                <a:spcPts val="360"/>
              </a:spcBef>
              <a:buClr>
                <a:schemeClr val="lt1"/>
              </a:buClr>
              <a:buFont typeface="Noto Symbol"/>
              <a:buChar char=""/>
              <a:defRPr/>
            </a:lvl6pPr>
            <a:lvl7pPr indent="-86360" lvl="6" marL="1965960" rtl="0" algn="l">
              <a:spcBef>
                <a:spcPts val="320"/>
              </a:spcBef>
              <a:buClr>
                <a:schemeClr val="lt1"/>
              </a:buClr>
              <a:buFont typeface="Noto Symbol"/>
              <a:buChar char="⚫"/>
              <a:defRPr/>
            </a:lvl7pPr>
            <a:lvl8pPr indent="-97027" lvl="7" marL="2167128" rtl="0" algn="l">
              <a:spcBef>
                <a:spcPts val="280"/>
              </a:spcBef>
              <a:buClr>
                <a:schemeClr val="lt1"/>
              </a:buClr>
              <a:buFont typeface="Noto Symbol"/>
              <a:buChar char="⚫"/>
              <a:defRPr/>
            </a:lvl8pPr>
            <a:lvl9pPr indent="-94995" lvl="8" marL="2368296" rtl="0" algn="l">
              <a:spcBef>
                <a:spcPts val="280"/>
              </a:spcBef>
              <a:buClr>
                <a:schemeClr val="lt1"/>
              </a:buClr>
              <a:buFont typeface="Noto Symbol"/>
              <a:buChar char="⚫"/>
              <a:defRPr/>
            </a:lvl9pPr>
          </a:lstStyle>
          <a:p/>
        </p:txBody>
      </p:sp>
      <p:sp>
        <p:nvSpPr>
          <p:cNvPr id="617" name="Shape 617"/>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18" name="Shape 618"/>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19" name="Shape 619"/>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Заголовок раздела">
    <p:bg>
      <p:bgPr>
        <a:blipFill rotWithShape="1">
          <a:blip r:embed="rId2">
            <a:alphaModFix/>
          </a:blip>
          <a:stretch>
            <a:fillRect b="0" l="0" r="0" t="0"/>
          </a:stretch>
        </a:blipFill>
      </p:bgPr>
    </p:bg>
    <p:spTree>
      <p:nvGrpSpPr>
        <p:cNvPr id="620" name="Shape 620"/>
        <p:cNvGrpSpPr/>
        <p:nvPr/>
      </p:nvGrpSpPr>
      <p:grpSpPr>
        <a:xfrm>
          <a:off x="0" y="0"/>
          <a:ext cx="0" cy="0"/>
          <a:chOff x="0" y="0"/>
          <a:chExt cx="0" cy="0"/>
        </a:xfrm>
      </p:grpSpPr>
      <p:sp>
        <p:nvSpPr>
          <p:cNvPr id="621" name="Shape 621"/>
          <p:cNvSpPr txBox="1"/>
          <p:nvPr>
            <p:ph type="title"/>
          </p:nvPr>
        </p:nvSpPr>
        <p:spPr>
          <a:xfrm>
            <a:off x="1600200" y="457200"/>
            <a:ext cx="7086600" cy="1371599"/>
          </a:xfrm>
          <a:prstGeom prst="rect">
            <a:avLst/>
          </a:prstGeom>
          <a:noFill/>
          <a:ln>
            <a:noFill/>
          </a:ln>
        </p:spPr>
        <p:txBody>
          <a:bodyPr anchorCtr="0" anchor="b" bIns="91425" lIns="91425" rIns="91425" tIns="91425"/>
          <a:lstStyle>
            <a:lvl1pPr lvl="0" rtl="0" algn="l">
              <a:spcBef>
                <a:spcPts val="0"/>
              </a:spcBef>
              <a:buClr>
                <a:srgbClr val="57A1E5"/>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2" name="Shape 622"/>
          <p:cNvSpPr txBox="1"/>
          <p:nvPr>
            <p:ph idx="1" type="body"/>
          </p:nvPr>
        </p:nvSpPr>
        <p:spPr>
          <a:xfrm>
            <a:off x="1600200" y="1880839"/>
            <a:ext cx="7086600" cy="1132200"/>
          </a:xfrm>
          <a:prstGeom prst="rect">
            <a:avLst/>
          </a:prstGeom>
          <a:noFill/>
          <a:ln>
            <a:noFill/>
          </a:ln>
        </p:spPr>
        <p:txBody>
          <a:bodyPr anchorCtr="0" anchor="t" bIns="91425" lIns="91425" rIns="91425" tIns="91425"/>
          <a:lstStyle>
            <a:lvl1pPr indent="-9652" lvl="0" marL="73152" rtl="0" algn="l">
              <a:spcBef>
                <a:spcPts val="0"/>
              </a:spcBef>
              <a:buClr>
                <a:schemeClr val="lt1"/>
              </a:buClr>
              <a:buFont typeface="Quattrocento"/>
              <a:buNone/>
              <a:defRPr/>
            </a:lvl1pPr>
            <a:lvl2pPr lvl="1" rtl="0">
              <a:spcBef>
                <a:spcPts val="0"/>
              </a:spcBef>
              <a:buClr>
                <a:schemeClr val="lt1"/>
              </a:buClr>
              <a:buFont typeface="Quattrocento"/>
              <a:buNone/>
              <a:defRPr/>
            </a:lvl2pPr>
            <a:lvl3pPr lvl="2" rtl="0">
              <a:spcBef>
                <a:spcPts val="0"/>
              </a:spcBef>
              <a:buClr>
                <a:schemeClr val="lt1"/>
              </a:buClr>
              <a:buFont typeface="Quattrocento"/>
              <a:buNone/>
              <a:defRPr/>
            </a:lvl3pPr>
            <a:lvl4pPr lvl="3" rtl="0">
              <a:spcBef>
                <a:spcPts val="0"/>
              </a:spcBef>
              <a:buClr>
                <a:schemeClr val="lt1"/>
              </a:buClr>
              <a:buFont typeface="Quattrocento"/>
              <a:buNone/>
              <a:defRPr/>
            </a:lvl4pPr>
            <a:lvl5pPr lvl="4" rtl="0">
              <a:spcBef>
                <a:spcPts val="0"/>
              </a:spcBef>
              <a:buClr>
                <a:schemeClr val="lt1"/>
              </a:buClr>
              <a:buFont typeface="Quattrocent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3" name="Shape 623"/>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24" name="Shape 624"/>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25" name="Shape 625"/>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Два объекта">
    <p:spTree>
      <p:nvGrpSpPr>
        <p:cNvPr id="626" name="Shape 626"/>
        <p:cNvGrpSpPr/>
        <p:nvPr/>
      </p:nvGrpSpPr>
      <p:grpSpPr>
        <a:xfrm>
          <a:off x="0" y="0"/>
          <a:ext cx="0" cy="0"/>
          <a:chOff x="0" y="0"/>
          <a:chExt cx="0" cy="0"/>
        </a:xfrm>
      </p:grpSpPr>
      <p:sp>
        <p:nvSpPr>
          <p:cNvPr id="627" name="Shape 627"/>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rgbClr val="81BEF7"/>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8" name="Shape 628"/>
          <p:cNvSpPr txBox="1"/>
          <p:nvPr>
            <p:ph idx="1" type="body"/>
          </p:nvPr>
        </p:nvSpPr>
        <p:spPr>
          <a:xfrm>
            <a:off x="457200" y="1200150"/>
            <a:ext cx="4038599" cy="33945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9" name="Shape 629"/>
          <p:cNvSpPr txBox="1"/>
          <p:nvPr>
            <p:ph idx="2" type="body"/>
          </p:nvPr>
        </p:nvSpPr>
        <p:spPr>
          <a:xfrm>
            <a:off x="4648200" y="1200150"/>
            <a:ext cx="4038599" cy="33945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0" name="Shape 630"/>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31" name="Shape 631"/>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32" name="Shape 632"/>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Сравнение">
    <p:spTree>
      <p:nvGrpSpPr>
        <p:cNvPr id="633" name="Shape 633"/>
        <p:cNvGrpSpPr/>
        <p:nvPr/>
      </p:nvGrpSpPr>
      <p:grpSpPr>
        <a:xfrm>
          <a:off x="0" y="0"/>
          <a:ext cx="0" cy="0"/>
          <a:chOff x="0" y="0"/>
          <a:chExt cx="0" cy="0"/>
        </a:xfrm>
      </p:grpSpPr>
      <p:sp>
        <p:nvSpPr>
          <p:cNvPr id="634" name="Shape 634"/>
          <p:cNvSpPr txBox="1"/>
          <p:nvPr>
            <p:ph type="title"/>
          </p:nvPr>
        </p:nvSpPr>
        <p:spPr>
          <a:xfrm>
            <a:off x="457200" y="204787"/>
            <a:ext cx="8229600" cy="8574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5" name="Shape 635"/>
          <p:cNvSpPr txBox="1"/>
          <p:nvPr>
            <p:ph idx="1" type="body"/>
          </p:nvPr>
        </p:nvSpPr>
        <p:spPr>
          <a:xfrm>
            <a:off x="457200" y="1151333"/>
            <a:ext cx="4040099" cy="563100"/>
          </a:xfrm>
          <a:prstGeom prst="rect">
            <a:avLst/>
          </a:prstGeom>
          <a:noFill/>
          <a:ln>
            <a:noFill/>
          </a:ln>
        </p:spPr>
        <p:txBody>
          <a:bodyPr anchorCtr="0" anchor="ctr" bIns="91425" lIns="91425" rIns="91425" tIns="91425"/>
          <a:lstStyle>
            <a:lvl1pPr indent="0" lvl="0" marL="0" rtl="0">
              <a:spcBef>
                <a:spcPts val="0"/>
              </a:spcBef>
              <a:buClr>
                <a:schemeClr val="lt1"/>
              </a:buClr>
              <a:buFont typeface="Quattrocento"/>
              <a:buNone/>
              <a:defRPr/>
            </a:lvl1pPr>
            <a:lvl2pPr lvl="1" rtl="0">
              <a:spcBef>
                <a:spcPts val="0"/>
              </a:spcBef>
              <a:buFont typeface="Quattrocento"/>
              <a:buNone/>
              <a:defRPr/>
            </a:lvl2pPr>
            <a:lvl3pPr lvl="2" rtl="0">
              <a:spcBef>
                <a:spcPts val="0"/>
              </a:spcBef>
              <a:buFont typeface="Quattrocento"/>
              <a:buNone/>
              <a:defRPr/>
            </a:lvl3pPr>
            <a:lvl4pPr lvl="3" rtl="0">
              <a:spcBef>
                <a:spcPts val="0"/>
              </a:spcBef>
              <a:buFont typeface="Quattrocento"/>
              <a:buNone/>
              <a:defRPr/>
            </a:lvl4pPr>
            <a:lvl5pPr lvl="4" rtl="0">
              <a:spcBef>
                <a:spcPts val="0"/>
              </a:spcBef>
              <a:buFont typeface="Quattrocent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6" name="Shape 636"/>
          <p:cNvSpPr txBox="1"/>
          <p:nvPr>
            <p:ph idx="2" type="body"/>
          </p:nvPr>
        </p:nvSpPr>
        <p:spPr>
          <a:xfrm>
            <a:off x="4645025" y="1151333"/>
            <a:ext cx="4041900" cy="563100"/>
          </a:xfrm>
          <a:prstGeom prst="rect">
            <a:avLst/>
          </a:prstGeom>
          <a:noFill/>
          <a:ln>
            <a:noFill/>
          </a:ln>
        </p:spPr>
        <p:txBody>
          <a:bodyPr anchorCtr="0" anchor="ctr" bIns="91425" lIns="91425" rIns="91425" tIns="91425"/>
          <a:lstStyle>
            <a:lvl1pPr indent="0" lvl="0" marL="0" rtl="0">
              <a:spcBef>
                <a:spcPts val="0"/>
              </a:spcBef>
              <a:buClr>
                <a:schemeClr val="lt1"/>
              </a:buClr>
              <a:buFont typeface="Quattrocento"/>
              <a:buNone/>
              <a:defRPr/>
            </a:lvl1pPr>
            <a:lvl2pPr lvl="1" rtl="0">
              <a:spcBef>
                <a:spcPts val="0"/>
              </a:spcBef>
              <a:buFont typeface="Quattrocento"/>
              <a:buNone/>
              <a:defRPr/>
            </a:lvl2pPr>
            <a:lvl3pPr lvl="2" rtl="0">
              <a:spcBef>
                <a:spcPts val="0"/>
              </a:spcBef>
              <a:buFont typeface="Quattrocento"/>
              <a:buNone/>
              <a:defRPr/>
            </a:lvl3pPr>
            <a:lvl4pPr lvl="3" rtl="0">
              <a:spcBef>
                <a:spcPts val="0"/>
              </a:spcBef>
              <a:buFont typeface="Quattrocento"/>
              <a:buNone/>
              <a:defRPr/>
            </a:lvl4pPr>
            <a:lvl5pPr lvl="4" rtl="0">
              <a:spcBef>
                <a:spcPts val="0"/>
              </a:spcBef>
              <a:buFont typeface="Quattrocent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7" name="Shape 637"/>
          <p:cNvSpPr txBox="1"/>
          <p:nvPr>
            <p:ph idx="3" type="body"/>
          </p:nvPr>
        </p:nvSpPr>
        <p:spPr>
          <a:xfrm>
            <a:off x="457200" y="1771650"/>
            <a:ext cx="4040099" cy="282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8" name="Shape 638"/>
          <p:cNvSpPr txBox="1"/>
          <p:nvPr>
            <p:ph idx="4" type="body"/>
          </p:nvPr>
        </p:nvSpPr>
        <p:spPr>
          <a:xfrm>
            <a:off x="4645025" y="1771650"/>
            <a:ext cx="4041900" cy="282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9" name="Shape 639"/>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40" name="Shape 640"/>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41" name="Shape 641"/>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Только заголовок">
    <p:spTree>
      <p:nvGrpSpPr>
        <p:cNvPr id="642" name="Shape 642"/>
        <p:cNvGrpSpPr/>
        <p:nvPr/>
      </p:nvGrpSpPr>
      <p:grpSpPr>
        <a:xfrm>
          <a:off x="0" y="0"/>
          <a:ext cx="0" cy="0"/>
          <a:chOff x="0" y="0"/>
          <a:chExt cx="0" cy="0"/>
        </a:xfrm>
      </p:grpSpPr>
      <p:sp>
        <p:nvSpPr>
          <p:cNvPr id="643" name="Shape 643"/>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rgbClr val="81BEF7"/>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44" name="Shape 644"/>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45" name="Shape 645"/>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46" name="Shape 646"/>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Пустой слайд">
    <p:spTree>
      <p:nvGrpSpPr>
        <p:cNvPr id="647" name="Shape 647"/>
        <p:cNvGrpSpPr/>
        <p:nvPr/>
      </p:nvGrpSpPr>
      <p:grpSpPr>
        <a:xfrm>
          <a:off x="0" y="0"/>
          <a:ext cx="0" cy="0"/>
          <a:chOff x="0" y="0"/>
          <a:chExt cx="0" cy="0"/>
        </a:xfrm>
      </p:grpSpPr>
      <p:sp>
        <p:nvSpPr>
          <p:cNvPr id="648" name="Shape 648"/>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49" name="Shape 649"/>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50" name="Shape 650"/>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Объект с подписью">
    <p:spTree>
      <p:nvGrpSpPr>
        <p:cNvPr id="651" name="Shape 651"/>
        <p:cNvGrpSpPr/>
        <p:nvPr/>
      </p:nvGrpSpPr>
      <p:grpSpPr>
        <a:xfrm>
          <a:off x="0" y="0"/>
          <a:ext cx="0" cy="0"/>
          <a:chOff x="0" y="0"/>
          <a:chExt cx="0" cy="0"/>
        </a:xfrm>
      </p:grpSpPr>
      <p:sp>
        <p:nvSpPr>
          <p:cNvPr id="652" name="Shape 652"/>
          <p:cNvSpPr txBox="1"/>
          <p:nvPr>
            <p:ph type="title"/>
          </p:nvPr>
        </p:nvSpPr>
        <p:spPr>
          <a:xfrm>
            <a:off x="457200" y="204787"/>
            <a:ext cx="3008399" cy="871499"/>
          </a:xfrm>
          <a:prstGeom prst="rect">
            <a:avLst/>
          </a:prstGeom>
          <a:noFill/>
          <a:ln>
            <a:noFill/>
          </a:ln>
        </p:spPr>
        <p:txBody>
          <a:bodyPr anchorCtr="0" anchor="b" bIns="91425" lIns="91425" rIns="91425" tIns="91425"/>
          <a:lstStyle>
            <a:lvl1pPr lvl="0" rtl="0" algn="l">
              <a:spcBef>
                <a:spcPts val="0"/>
              </a:spcBef>
              <a:buClr>
                <a:srgbClr val="7ABEFF"/>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53" name="Shape 653"/>
          <p:cNvSpPr txBox="1"/>
          <p:nvPr>
            <p:ph idx="1" type="body"/>
          </p:nvPr>
        </p:nvSpPr>
        <p:spPr>
          <a:xfrm>
            <a:off x="457200" y="1143000"/>
            <a:ext cx="3008399" cy="3451799"/>
          </a:xfrm>
          <a:prstGeom prst="rect">
            <a:avLst/>
          </a:prstGeom>
          <a:noFill/>
          <a:ln>
            <a:noFill/>
          </a:ln>
        </p:spPr>
        <p:txBody>
          <a:bodyPr anchorCtr="0" anchor="t" bIns="91425" lIns="91425" rIns="91425" tIns="91425"/>
          <a:lstStyle>
            <a:lvl1pPr indent="0" lvl="0" marL="0" rtl="0">
              <a:spcBef>
                <a:spcPts val="0"/>
              </a:spcBef>
              <a:buFont typeface="Quattrocento"/>
              <a:buNone/>
              <a:defRPr/>
            </a:lvl1pPr>
            <a:lvl2pPr lvl="1" rtl="0">
              <a:spcBef>
                <a:spcPts val="0"/>
              </a:spcBef>
              <a:buFont typeface="Quattrocento"/>
              <a:buNone/>
              <a:defRPr/>
            </a:lvl2pPr>
            <a:lvl3pPr lvl="2" rtl="0">
              <a:spcBef>
                <a:spcPts val="0"/>
              </a:spcBef>
              <a:buFont typeface="Quattrocento"/>
              <a:buNone/>
              <a:defRPr/>
            </a:lvl3pPr>
            <a:lvl4pPr lvl="3" rtl="0">
              <a:spcBef>
                <a:spcPts val="0"/>
              </a:spcBef>
              <a:buFont typeface="Quattrocento"/>
              <a:buNone/>
              <a:defRPr/>
            </a:lvl4pPr>
            <a:lvl5pPr lvl="4" rtl="0">
              <a:spcBef>
                <a:spcPts val="0"/>
              </a:spcBef>
              <a:buFont typeface="Quattrocento"/>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54" name="Shape 654"/>
          <p:cNvSpPr txBox="1"/>
          <p:nvPr>
            <p:ph idx="2" type="body"/>
          </p:nvPr>
        </p:nvSpPr>
        <p:spPr>
          <a:xfrm>
            <a:off x="3575050" y="204787"/>
            <a:ext cx="5111699" cy="43895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55" name="Shape 655"/>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56" name="Shape 656"/>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57" name="Shape 657"/>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Заголовок и объект">
    <p:spTree>
      <p:nvGrpSpPr>
        <p:cNvPr id="44" name="Shape 44"/>
        <p:cNvGrpSpPr/>
        <p:nvPr/>
      </p:nvGrpSpPr>
      <p:grpSpPr>
        <a:xfrm>
          <a:off x="0" y="0"/>
          <a:ext cx="0" cy="0"/>
          <a:chOff x="0" y="0"/>
          <a:chExt cx="0" cy="0"/>
        </a:xfrm>
      </p:grpSpPr>
      <p:sp>
        <p:nvSpPr>
          <p:cNvPr id="45" name="Shape 45"/>
          <p:cNvSpPr txBox="1"/>
          <p:nvPr>
            <p:ph type="title"/>
          </p:nvPr>
        </p:nvSpPr>
        <p:spPr>
          <a:xfrm>
            <a:off x="762000" y="3429000"/>
            <a:ext cx="6781800" cy="1200299"/>
          </a:xfrm>
          <a:prstGeom prst="rect">
            <a:avLst/>
          </a:prstGeom>
          <a:noFill/>
          <a:ln>
            <a:noFill/>
          </a:ln>
        </p:spPr>
        <p:txBody>
          <a:bodyPr anchorCtr="0" anchor="b" bIns="91425" lIns="91425" rIns="91425" tIns="91425"/>
          <a:lstStyle>
            <a:lvl1pPr lvl="0" rtl="0" algn="l">
              <a:spcBef>
                <a:spcPts val="0"/>
              </a:spcBef>
              <a:buClr>
                <a:srgbClr val="262626"/>
              </a:buClr>
              <a:buFont typeface="Impact"/>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 name="Shape 46"/>
          <p:cNvSpPr txBox="1"/>
          <p:nvPr>
            <p:ph idx="1" type="body"/>
          </p:nvPr>
        </p:nvSpPr>
        <p:spPr>
          <a:xfrm>
            <a:off x="762000" y="514350"/>
            <a:ext cx="7543800" cy="2914799"/>
          </a:xfrm>
          <a:prstGeom prst="rect">
            <a:avLst/>
          </a:prstGeom>
          <a:noFill/>
          <a:ln>
            <a:noFill/>
          </a:ln>
        </p:spPr>
        <p:txBody>
          <a:bodyPr anchorCtr="0" anchor="ctr" bIns="91425" lIns="91425" rIns="91425" tIns="91425"/>
          <a:lstStyle>
            <a:lvl1pPr indent="-121920" lvl="0" marL="274320" rtl="0" algn="l">
              <a:spcBef>
                <a:spcPts val="480"/>
              </a:spcBef>
              <a:buClr>
                <a:schemeClr val="accent1"/>
              </a:buClr>
              <a:buFont typeface="Arial"/>
              <a:buChar char="•"/>
              <a:defRPr/>
            </a:lvl1pPr>
            <a:lvl2pPr indent="-137159" lvl="1" marL="594360" rtl="0" algn="l">
              <a:spcBef>
                <a:spcPts val="440"/>
              </a:spcBef>
              <a:buClr>
                <a:schemeClr val="accent1"/>
              </a:buClr>
              <a:buFont typeface="Arial"/>
              <a:buChar char="•"/>
              <a:defRPr/>
            </a:lvl2pPr>
            <a:lvl3pPr indent="-106680" lvl="2" marL="868680" rtl="0" algn="l">
              <a:spcBef>
                <a:spcPts val="400"/>
              </a:spcBef>
              <a:buClr>
                <a:schemeClr val="accent1"/>
              </a:buClr>
              <a:buFont typeface="Arial"/>
              <a:buChar char="•"/>
              <a:defRPr/>
            </a:lvl3pPr>
            <a:lvl4pPr indent="-114300" lvl="3" marL="1143000" rtl="0" algn="l">
              <a:spcBef>
                <a:spcPts val="360"/>
              </a:spcBef>
              <a:buClr>
                <a:schemeClr val="accent1"/>
              </a:buClr>
              <a:buFont typeface="Arial"/>
              <a:buChar char="•"/>
              <a:defRPr/>
            </a:lvl4pPr>
            <a:lvl5pPr indent="-114300" lvl="4" marL="1371600" rtl="0" algn="l">
              <a:spcBef>
                <a:spcPts val="360"/>
              </a:spcBef>
              <a:buClr>
                <a:schemeClr val="accent1"/>
              </a:buClr>
              <a:buFont typeface="Arial"/>
              <a:buChar char="•"/>
              <a:defRPr/>
            </a:lvl5pPr>
            <a:lvl6pPr indent="-134620" lvl="5" marL="1645920" rtl="0" algn="l">
              <a:spcBef>
                <a:spcPts val="320"/>
              </a:spcBef>
              <a:buClr>
                <a:schemeClr val="accent1"/>
              </a:buClr>
              <a:buFont typeface="Arial"/>
              <a:buChar char="•"/>
              <a:defRPr/>
            </a:lvl6pPr>
            <a:lvl7pPr indent="-136651" lvl="6" marL="1901951" rtl="0" algn="l">
              <a:spcBef>
                <a:spcPts val="320"/>
              </a:spcBef>
              <a:buClr>
                <a:schemeClr val="accent1"/>
              </a:buClr>
              <a:buFont typeface="Arial"/>
              <a:buChar char="•"/>
              <a:defRPr/>
            </a:lvl7pPr>
            <a:lvl8pPr indent="-137160" lvl="7" marL="2194560" rtl="0" algn="l">
              <a:spcBef>
                <a:spcPts val="320"/>
              </a:spcBef>
              <a:buClr>
                <a:schemeClr val="accent1"/>
              </a:buClr>
              <a:buFont typeface="Arial"/>
              <a:buChar char="•"/>
              <a:defRPr/>
            </a:lvl8pPr>
            <a:lvl9pPr indent="-132079" lvl="8" marL="2468880" rtl="0" algn="l">
              <a:spcBef>
                <a:spcPts val="320"/>
              </a:spcBef>
              <a:buClr>
                <a:schemeClr val="accent1"/>
              </a:buClr>
              <a:buFont typeface="Arial"/>
              <a:buChar char="•"/>
              <a:defRPr/>
            </a:lvl9pPr>
          </a:lstStyle>
          <a:p/>
        </p:txBody>
      </p:sp>
      <p:sp>
        <p:nvSpPr>
          <p:cNvPr id="47" name="Shape 47"/>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8" name="Shape 48"/>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 name="Shape 49"/>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Рисунок с подписью">
    <p:spTree>
      <p:nvGrpSpPr>
        <p:cNvPr id="658" name="Shape 658"/>
        <p:cNvGrpSpPr/>
        <p:nvPr/>
      </p:nvGrpSpPr>
      <p:grpSpPr>
        <a:xfrm>
          <a:off x="0" y="0"/>
          <a:ext cx="0" cy="0"/>
          <a:chOff x="0" y="0"/>
          <a:chExt cx="0" cy="0"/>
        </a:xfrm>
      </p:grpSpPr>
      <p:sp>
        <p:nvSpPr>
          <p:cNvPr id="659" name="Shape 659"/>
          <p:cNvSpPr txBox="1"/>
          <p:nvPr>
            <p:ph type="title"/>
          </p:nvPr>
        </p:nvSpPr>
        <p:spPr>
          <a:xfrm>
            <a:off x="1828800" y="457200"/>
            <a:ext cx="5486399" cy="391800"/>
          </a:xfrm>
          <a:prstGeom prst="rect">
            <a:avLst/>
          </a:prstGeom>
          <a:noFill/>
          <a:ln>
            <a:noFill/>
          </a:ln>
        </p:spPr>
        <p:txBody>
          <a:bodyPr anchorCtr="0" anchor="b" bIns="91425" lIns="91425" rIns="91425" tIns="91425"/>
          <a:lstStyle>
            <a:lvl1pPr lvl="0" rtl="0" algn="ctr">
              <a:spcBef>
                <a:spcPts val="0"/>
              </a:spcBef>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0" name="Shape 660"/>
          <p:cNvSpPr/>
          <p:nvPr>
            <p:ph idx="2" type="pic"/>
          </p:nvPr>
        </p:nvSpPr>
        <p:spPr>
          <a:xfrm>
            <a:off x="1828800" y="1373981"/>
            <a:ext cx="5486399" cy="2971799"/>
          </a:xfrm>
          <a:prstGeom prst="rect">
            <a:avLst/>
          </a:prstGeom>
          <a:solidFill>
            <a:schemeClr val="dk2"/>
          </a:solidFill>
          <a:ln cap="sq" cmpd="sng" w="44450">
            <a:solidFill>
              <a:srgbClr val="FFFFFF"/>
            </a:solidFill>
            <a:prstDash val="solid"/>
            <a:miter/>
            <a:headEnd len="med" w="med" type="none"/>
            <a:tailEnd len="med" w="med" type="none"/>
          </a:ln>
        </p:spPr>
      </p:sp>
      <p:sp>
        <p:nvSpPr>
          <p:cNvPr id="661" name="Shape 661"/>
          <p:cNvSpPr txBox="1"/>
          <p:nvPr>
            <p:ph idx="1" type="body"/>
          </p:nvPr>
        </p:nvSpPr>
        <p:spPr>
          <a:xfrm>
            <a:off x="1828800" y="875090"/>
            <a:ext cx="5486399" cy="397799"/>
          </a:xfrm>
          <a:prstGeom prst="rect">
            <a:avLst/>
          </a:prstGeom>
          <a:noFill/>
          <a:ln>
            <a:noFill/>
          </a:ln>
        </p:spPr>
        <p:txBody>
          <a:bodyPr anchorCtr="0" anchor="t" bIns="91425" lIns="91425" rIns="91425" tIns="91425"/>
          <a:lstStyle>
            <a:lvl1pPr indent="0" lvl="0" marL="0" rtl="0" algn="ctr">
              <a:spcBef>
                <a:spcPts val="0"/>
              </a:spcBef>
              <a:buFont typeface="Quattrocent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2" name="Shape 662"/>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63" name="Shape 663"/>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64" name="Shape 664"/>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Заголовок и вертикальный текст">
    <p:spTree>
      <p:nvGrpSpPr>
        <p:cNvPr id="665" name="Shape 665"/>
        <p:cNvGrpSpPr/>
        <p:nvPr/>
      </p:nvGrpSpPr>
      <p:grpSpPr>
        <a:xfrm>
          <a:off x="0" y="0"/>
          <a:ext cx="0" cy="0"/>
          <a:chOff x="0" y="0"/>
          <a:chExt cx="0" cy="0"/>
        </a:xfrm>
      </p:grpSpPr>
      <p:sp>
        <p:nvSpPr>
          <p:cNvPr id="666" name="Shape 666"/>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rtl="0" algn="ctr">
              <a:spcBef>
                <a:spcPts val="0"/>
              </a:spcBef>
              <a:buClr>
                <a:srgbClr val="81BEF7"/>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7" name="Shape 667"/>
          <p:cNvSpPr txBox="1"/>
          <p:nvPr>
            <p:ph idx="1" type="body"/>
          </p:nvPr>
        </p:nvSpPr>
        <p:spPr>
          <a:xfrm rot="5400000">
            <a:off x="2806049" y="-1148700"/>
            <a:ext cx="3531899" cy="8229600"/>
          </a:xfrm>
          <a:prstGeom prst="rect">
            <a:avLst/>
          </a:prstGeom>
          <a:noFill/>
          <a:ln>
            <a:noFill/>
          </a:ln>
        </p:spPr>
        <p:txBody>
          <a:bodyPr anchorCtr="0" anchor="t" bIns="91425" lIns="91425" rIns="91425" tIns="91425"/>
          <a:lstStyle>
            <a:lvl1pPr indent="-306070" lvl="0" marL="548640" rtl="0" algn="l">
              <a:spcBef>
                <a:spcPts val="560"/>
              </a:spcBef>
              <a:buClr>
                <a:srgbClr val="FAFAFA"/>
              </a:buClr>
              <a:buFont typeface="Noto Symbol"/>
              <a:buChar char="⬜"/>
              <a:defRPr/>
            </a:lvl1pPr>
            <a:lvl2pPr indent="-162560" lvl="1" marL="868680" rtl="0" algn="l">
              <a:spcBef>
                <a:spcPts val="480"/>
              </a:spcBef>
              <a:buClr>
                <a:schemeClr val="lt1"/>
              </a:buClr>
              <a:buFont typeface="Noto Symbol"/>
              <a:buChar char="◼"/>
              <a:defRPr/>
            </a:lvl2pPr>
            <a:lvl3pPr indent="-99441" lvl="2" marL="1133856" rtl="0" algn="l">
              <a:spcBef>
                <a:spcPts val="440"/>
              </a:spcBef>
              <a:buClr>
                <a:schemeClr val="lt1"/>
              </a:buClr>
              <a:buFont typeface="Noto Symbol"/>
              <a:buChar char="▫"/>
              <a:defRPr/>
            </a:lvl3pPr>
            <a:lvl4pPr indent="-57911" lvl="3" marL="1353312" rtl="0" algn="l">
              <a:spcBef>
                <a:spcPts val="400"/>
              </a:spcBef>
              <a:buClr>
                <a:schemeClr val="lt1"/>
              </a:buClr>
              <a:buFont typeface="Noto Symbol"/>
              <a:buChar char=""/>
              <a:defRPr/>
            </a:lvl4pPr>
            <a:lvl5pPr indent="-59436" lvl="4" marL="1545336" rtl="0" algn="l">
              <a:spcBef>
                <a:spcPts val="400"/>
              </a:spcBef>
              <a:buClr>
                <a:schemeClr val="lt1"/>
              </a:buClr>
              <a:buFont typeface="Noto Symbol"/>
              <a:buChar char="◾"/>
              <a:defRPr/>
            </a:lvl5pPr>
            <a:lvl6pPr indent="-75692" lvl="5" marL="1764792" rtl="0" algn="l">
              <a:spcBef>
                <a:spcPts val="360"/>
              </a:spcBef>
              <a:buClr>
                <a:schemeClr val="lt1"/>
              </a:buClr>
              <a:buFont typeface="Noto Symbol"/>
              <a:buChar char=""/>
              <a:defRPr/>
            </a:lvl6pPr>
            <a:lvl7pPr indent="-86360" lvl="6" marL="1965960" rtl="0" algn="l">
              <a:spcBef>
                <a:spcPts val="320"/>
              </a:spcBef>
              <a:buClr>
                <a:schemeClr val="lt1"/>
              </a:buClr>
              <a:buFont typeface="Noto Symbol"/>
              <a:buChar char="⚫"/>
              <a:defRPr/>
            </a:lvl7pPr>
            <a:lvl8pPr indent="-97027" lvl="7" marL="2167128" rtl="0" algn="l">
              <a:spcBef>
                <a:spcPts val="280"/>
              </a:spcBef>
              <a:buClr>
                <a:schemeClr val="lt1"/>
              </a:buClr>
              <a:buFont typeface="Noto Symbol"/>
              <a:buChar char="⚫"/>
              <a:defRPr/>
            </a:lvl8pPr>
            <a:lvl9pPr indent="-94995" lvl="8" marL="2368296" rtl="0" algn="l">
              <a:spcBef>
                <a:spcPts val="280"/>
              </a:spcBef>
              <a:buClr>
                <a:schemeClr val="lt1"/>
              </a:buClr>
              <a:buFont typeface="Noto Symbol"/>
              <a:buChar char="⚫"/>
              <a:defRPr/>
            </a:lvl9pPr>
          </a:lstStyle>
          <a:p/>
        </p:txBody>
      </p:sp>
      <p:sp>
        <p:nvSpPr>
          <p:cNvPr id="668" name="Shape 668"/>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69" name="Shape 669"/>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70" name="Shape 670"/>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Вертикальный заголовок и текст">
    <p:spTree>
      <p:nvGrpSpPr>
        <p:cNvPr id="671" name="Shape 671"/>
        <p:cNvGrpSpPr/>
        <p:nvPr/>
      </p:nvGrpSpPr>
      <p:grpSpPr>
        <a:xfrm>
          <a:off x="0" y="0"/>
          <a:ext cx="0" cy="0"/>
          <a:chOff x="0" y="0"/>
          <a:chExt cx="0" cy="0"/>
        </a:xfrm>
      </p:grpSpPr>
      <p:sp>
        <p:nvSpPr>
          <p:cNvPr id="672" name="Shape 672"/>
          <p:cNvSpPr txBox="1"/>
          <p:nvPr>
            <p:ph type="title"/>
          </p:nvPr>
        </p:nvSpPr>
        <p:spPr>
          <a:xfrm rot="5400000">
            <a:off x="5463749" y="1371628"/>
            <a:ext cx="4388700" cy="2057400"/>
          </a:xfrm>
          <a:prstGeom prst="rect">
            <a:avLst/>
          </a:prstGeom>
          <a:noFill/>
          <a:ln>
            <a:noFill/>
          </a:ln>
        </p:spPr>
        <p:txBody>
          <a:bodyPr anchorCtr="0" anchor="ctr" bIns="91425" lIns="91425" rIns="91425" tIns="91425"/>
          <a:lstStyle>
            <a:lvl1pPr lvl="0" rtl="0" algn="ctr">
              <a:spcBef>
                <a:spcPts val="0"/>
              </a:spcBef>
              <a:buClr>
                <a:srgbClr val="81BEF7"/>
              </a:buClr>
              <a:buFont typeface="Allert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3" name="Shape 673"/>
          <p:cNvSpPr txBox="1"/>
          <p:nvPr>
            <p:ph idx="1" type="body"/>
          </p:nvPr>
        </p:nvSpPr>
        <p:spPr>
          <a:xfrm rot="5400000">
            <a:off x="1272750" y="-609571"/>
            <a:ext cx="4388700" cy="6019799"/>
          </a:xfrm>
          <a:prstGeom prst="rect">
            <a:avLst/>
          </a:prstGeom>
          <a:noFill/>
          <a:ln>
            <a:noFill/>
          </a:ln>
        </p:spPr>
        <p:txBody>
          <a:bodyPr anchorCtr="0" anchor="t" bIns="91425" lIns="91425" rIns="91425" tIns="91425"/>
          <a:lstStyle>
            <a:lvl1pPr indent="-306070" lvl="0" marL="548640" rtl="0" algn="l">
              <a:spcBef>
                <a:spcPts val="560"/>
              </a:spcBef>
              <a:buClr>
                <a:srgbClr val="FAFAFA"/>
              </a:buClr>
              <a:buFont typeface="Noto Symbol"/>
              <a:buChar char="⬜"/>
              <a:defRPr/>
            </a:lvl1pPr>
            <a:lvl2pPr indent="-162560" lvl="1" marL="868680" rtl="0" algn="l">
              <a:spcBef>
                <a:spcPts val="480"/>
              </a:spcBef>
              <a:buClr>
                <a:schemeClr val="lt1"/>
              </a:buClr>
              <a:buFont typeface="Noto Symbol"/>
              <a:buChar char="◼"/>
              <a:defRPr/>
            </a:lvl2pPr>
            <a:lvl3pPr indent="-99441" lvl="2" marL="1133856" rtl="0" algn="l">
              <a:spcBef>
                <a:spcPts val="440"/>
              </a:spcBef>
              <a:buClr>
                <a:schemeClr val="lt1"/>
              </a:buClr>
              <a:buFont typeface="Noto Symbol"/>
              <a:buChar char="▫"/>
              <a:defRPr/>
            </a:lvl3pPr>
            <a:lvl4pPr indent="-57911" lvl="3" marL="1353312" rtl="0" algn="l">
              <a:spcBef>
                <a:spcPts val="400"/>
              </a:spcBef>
              <a:buClr>
                <a:schemeClr val="lt1"/>
              </a:buClr>
              <a:buFont typeface="Noto Symbol"/>
              <a:buChar char=""/>
              <a:defRPr/>
            </a:lvl4pPr>
            <a:lvl5pPr indent="-59436" lvl="4" marL="1545336" rtl="0" algn="l">
              <a:spcBef>
                <a:spcPts val="400"/>
              </a:spcBef>
              <a:buClr>
                <a:schemeClr val="lt1"/>
              </a:buClr>
              <a:buFont typeface="Noto Symbol"/>
              <a:buChar char="◾"/>
              <a:defRPr/>
            </a:lvl5pPr>
            <a:lvl6pPr indent="-75692" lvl="5" marL="1764792" rtl="0" algn="l">
              <a:spcBef>
                <a:spcPts val="360"/>
              </a:spcBef>
              <a:buClr>
                <a:schemeClr val="lt1"/>
              </a:buClr>
              <a:buFont typeface="Noto Symbol"/>
              <a:buChar char=""/>
              <a:defRPr/>
            </a:lvl6pPr>
            <a:lvl7pPr indent="-86360" lvl="6" marL="1965960" rtl="0" algn="l">
              <a:spcBef>
                <a:spcPts val="320"/>
              </a:spcBef>
              <a:buClr>
                <a:schemeClr val="lt1"/>
              </a:buClr>
              <a:buFont typeface="Noto Symbol"/>
              <a:buChar char="⚫"/>
              <a:defRPr/>
            </a:lvl7pPr>
            <a:lvl8pPr indent="-97027" lvl="7" marL="2167128" rtl="0" algn="l">
              <a:spcBef>
                <a:spcPts val="280"/>
              </a:spcBef>
              <a:buClr>
                <a:schemeClr val="lt1"/>
              </a:buClr>
              <a:buFont typeface="Noto Symbol"/>
              <a:buChar char="⚫"/>
              <a:defRPr/>
            </a:lvl8pPr>
            <a:lvl9pPr indent="-94995" lvl="8" marL="2368296" rtl="0" algn="l">
              <a:spcBef>
                <a:spcPts val="280"/>
              </a:spcBef>
              <a:buClr>
                <a:schemeClr val="lt1"/>
              </a:buClr>
              <a:buFont typeface="Noto Symbol"/>
              <a:buChar char="⚫"/>
              <a:defRPr/>
            </a:lvl9pPr>
          </a:lstStyle>
          <a:p/>
        </p:txBody>
      </p:sp>
      <p:sp>
        <p:nvSpPr>
          <p:cNvPr id="674" name="Shape 674"/>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75" name="Shape 675"/>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76" name="Shape 676"/>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theme" Target="../theme/theme11.xml"/><Relationship Id="rId12" Type="http://schemas.openxmlformats.org/officeDocument/2006/relationships/slideLayout" Target="../slideLayouts/slideLayout92.xml"/><Relationship Id="rId1" Type="http://schemas.openxmlformats.org/officeDocument/2006/relationships/image" Target="../media/image16.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theme" Target="../theme/theme6.xml"/><Relationship Id="rId12" Type="http://schemas.openxmlformats.org/officeDocument/2006/relationships/slideLayout" Target="../slideLayouts/slideLayout17.xml"/><Relationship Id="rId1" Type="http://schemas.openxmlformats.org/officeDocument/2006/relationships/image" Target="../media/image8.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3.png"/><Relationship Id="rId3" Type="http://schemas.openxmlformats.org/officeDocument/2006/relationships/slideLayout" Target="../slideLayouts/slideLayout18.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35.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21" Type="http://schemas.openxmlformats.org/officeDocument/2006/relationships/theme" Target="../theme/theme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4.jpg"/><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7.xml"/><Relationship Id="rId10" Type="http://schemas.openxmlformats.org/officeDocument/2006/relationships/slideLayout" Target="../slideLayouts/slideLayout45.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theme" Target="../theme/theme8.xml"/><Relationship Id="rId12" Type="http://schemas.openxmlformats.org/officeDocument/2006/relationships/slideLayout" Target="../slideLayouts/slideLayout56.xml"/><Relationship Id="rId1" Type="http://schemas.openxmlformats.org/officeDocument/2006/relationships/image" Target="../media/image12.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theme" Target="../theme/theme2.xml"/><Relationship Id="rId12" Type="http://schemas.openxmlformats.org/officeDocument/2006/relationships/slideLayout" Target="../slideLayouts/slideLayout67.xml"/><Relationship Id="rId1" Type="http://schemas.openxmlformats.org/officeDocument/2006/relationships/image" Target="../media/image9.jp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theme" Target="../theme/theme10.xml"/><Relationship Id="rId12" Type="http://schemas.openxmlformats.org/officeDocument/2006/relationships/slideLayout" Target="../slideLayouts/slideLayout78.xml"/><Relationship Id="rId1" Type="http://schemas.openxmlformats.org/officeDocument/2006/relationships/image" Target="../media/image10.png"/><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image" Target="../media/image11.png"/><Relationship Id="rId3" Type="http://schemas.openxmlformats.org/officeDocument/2006/relationships/image" Target="../media/image15.png"/><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25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602" name="Shape 602"/>
        <p:cNvGrpSpPr/>
        <p:nvPr/>
      </p:nvGrpSpPr>
      <p:grpSpPr>
        <a:xfrm>
          <a:off x="0" y="0"/>
          <a:ext cx="0" cy="0"/>
          <a:chOff x="0" y="0"/>
          <a:chExt cx="0" cy="0"/>
        </a:xfrm>
      </p:grpSpPr>
      <p:sp>
        <p:nvSpPr>
          <p:cNvPr id="603" name="Shape 603"/>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rgbClr val="81BEF7"/>
              </a:buClr>
              <a:buFont typeface="Allerta"/>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604" name="Shape 604"/>
          <p:cNvSpPr txBox="1"/>
          <p:nvPr>
            <p:ph idx="1" type="body"/>
          </p:nvPr>
        </p:nvSpPr>
        <p:spPr>
          <a:xfrm>
            <a:off x="457200" y="1200150"/>
            <a:ext cx="8229600" cy="3531899"/>
          </a:xfrm>
          <a:prstGeom prst="rect">
            <a:avLst/>
          </a:prstGeom>
          <a:noFill/>
          <a:ln>
            <a:noFill/>
          </a:ln>
        </p:spPr>
        <p:txBody>
          <a:bodyPr anchorCtr="0" anchor="t" bIns="91425" lIns="91425" rIns="91425" tIns="91425"/>
          <a:lstStyle>
            <a:lvl1pPr indent="-306070" lvl="0" marL="548640" marR="0" rtl="0" algn="l">
              <a:spcBef>
                <a:spcPts val="560"/>
              </a:spcBef>
              <a:buClr>
                <a:srgbClr val="FAFAFA"/>
              </a:buClr>
              <a:buFont typeface="Noto Symbol"/>
              <a:buChar char="⬜"/>
              <a:defRPr/>
            </a:lvl1pPr>
            <a:lvl2pPr indent="-162560" lvl="1" marL="868680" marR="0" rtl="0" algn="l">
              <a:spcBef>
                <a:spcPts val="480"/>
              </a:spcBef>
              <a:buClr>
                <a:schemeClr val="lt1"/>
              </a:buClr>
              <a:buFont typeface="Noto Symbol"/>
              <a:buChar char="◼"/>
              <a:defRPr/>
            </a:lvl2pPr>
            <a:lvl3pPr indent="-99441" lvl="2" marL="1133856" marR="0" rtl="0" algn="l">
              <a:spcBef>
                <a:spcPts val="440"/>
              </a:spcBef>
              <a:buClr>
                <a:schemeClr val="lt1"/>
              </a:buClr>
              <a:buFont typeface="Noto Symbol"/>
              <a:buChar char="▫"/>
              <a:defRPr/>
            </a:lvl3pPr>
            <a:lvl4pPr indent="-57911" lvl="3" marL="1353312" marR="0" rtl="0" algn="l">
              <a:spcBef>
                <a:spcPts val="400"/>
              </a:spcBef>
              <a:buClr>
                <a:schemeClr val="lt1"/>
              </a:buClr>
              <a:buFont typeface="Noto Symbol"/>
              <a:buChar char=""/>
              <a:defRPr/>
            </a:lvl4pPr>
            <a:lvl5pPr indent="-59436" lvl="4" marL="1545336" marR="0" rtl="0" algn="l">
              <a:spcBef>
                <a:spcPts val="400"/>
              </a:spcBef>
              <a:buClr>
                <a:schemeClr val="lt1"/>
              </a:buClr>
              <a:buFont typeface="Noto Symbol"/>
              <a:buChar char="◾"/>
              <a:defRPr/>
            </a:lvl5pPr>
            <a:lvl6pPr indent="-75692" lvl="5" marL="1764792" marR="0" rtl="0" algn="l">
              <a:spcBef>
                <a:spcPts val="360"/>
              </a:spcBef>
              <a:buClr>
                <a:schemeClr val="lt1"/>
              </a:buClr>
              <a:buFont typeface="Noto Symbol"/>
              <a:buChar char=""/>
              <a:defRPr/>
            </a:lvl6pPr>
            <a:lvl7pPr indent="-86360" lvl="6" marL="1965960" marR="0" rtl="0" algn="l">
              <a:spcBef>
                <a:spcPts val="320"/>
              </a:spcBef>
              <a:buClr>
                <a:schemeClr val="lt1"/>
              </a:buClr>
              <a:buFont typeface="Noto Symbol"/>
              <a:buChar char="⚫"/>
              <a:defRPr/>
            </a:lvl7pPr>
            <a:lvl8pPr indent="-97027" lvl="7" marL="2167128" marR="0" rtl="0" algn="l">
              <a:spcBef>
                <a:spcPts val="280"/>
              </a:spcBef>
              <a:buClr>
                <a:schemeClr val="lt1"/>
              </a:buClr>
              <a:buFont typeface="Noto Symbol"/>
              <a:buChar char="⚫"/>
              <a:defRPr/>
            </a:lvl8pPr>
            <a:lvl9pPr indent="-94995" lvl="8" marL="2368296" marR="0" rtl="0" algn="l">
              <a:spcBef>
                <a:spcPts val="280"/>
              </a:spcBef>
              <a:buClr>
                <a:schemeClr val="lt1"/>
              </a:buClr>
              <a:buFont typeface="Noto Symbol"/>
              <a:buChar char="⚫"/>
              <a:defRPr/>
            </a:lvl9pPr>
          </a:lstStyle>
          <a:p/>
        </p:txBody>
      </p:sp>
      <p:sp>
        <p:nvSpPr>
          <p:cNvPr id="605" name="Shape 605"/>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06" name="Shape 606"/>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07" name="Shape 607"/>
          <p:cNvSpPr txBox="1"/>
          <p:nvPr>
            <p:ph idx="12" type="sldNum"/>
          </p:nvPr>
        </p:nvSpPr>
        <p:spPr>
          <a:xfrm>
            <a:off x="7924800" y="4812506"/>
            <a:ext cx="762000" cy="273900"/>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i="0" lang="ru" sz="1200" u="none" cap="none" strike="noStrike">
                <a:solidFill>
                  <a:srgbClr val="BBBBBB"/>
                </a:solidFill>
                <a:latin typeface="Quattrocento"/>
                <a:ea typeface="Quattrocento"/>
                <a:cs typeface="Quattrocento"/>
                <a:sym typeface="Quattrocento"/>
              </a:rPr>
              <a:t>‹#›</a:t>
            </a:fld>
          </a:p>
        </p:txBody>
      </p:sp>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23" name="Shape 23"/>
        <p:cNvGrpSpPr/>
        <p:nvPr/>
      </p:nvGrpSpPr>
      <p:grpSpPr>
        <a:xfrm>
          <a:off x="0" y="0"/>
          <a:ext cx="0" cy="0"/>
          <a:chOff x="0" y="0"/>
          <a:chExt cx="0" cy="0"/>
        </a:xfrm>
      </p:grpSpPr>
      <p:sp>
        <p:nvSpPr>
          <p:cNvPr id="24" name="Shape 24"/>
          <p:cNvSpPr txBox="1"/>
          <p:nvPr>
            <p:ph type="title"/>
          </p:nvPr>
        </p:nvSpPr>
        <p:spPr>
          <a:xfrm>
            <a:off x="762000" y="3429000"/>
            <a:ext cx="6781800" cy="1200299"/>
          </a:xfrm>
          <a:prstGeom prst="rect">
            <a:avLst/>
          </a:prstGeom>
          <a:noFill/>
          <a:ln>
            <a:noFill/>
          </a:ln>
        </p:spPr>
        <p:txBody>
          <a:bodyPr anchorCtr="0" anchor="b" bIns="91425" lIns="91425" rIns="91425" tIns="91425"/>
          <a:lstStyle>
            <a:lvl1pPr indent="0" lvl="0" marL="0" marR="0" rtl="0" algn="l">
              <a:spcBef>
                <a:spcPts val="0"/>
              </a:spcBef>
              <a:buClr>
                <a:srgbClr val="262626"/>
              </a:buClr>
              <a:buFont typeface="Impact"/>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25" name="Shape 25"/>
          <p:cNvSpPr txBox="1"/>
          <p:nvPr>
            <p:ph idx="1" type="body"/>
          </p:nvPr>
        </p:nvSpPr>
        <p:spPr>
          <a:xfrm>
            <a:off x="762000" y="514350"/>
            <a:ext cx="7543800" cy="2914799"/>
          </a:xfrm>
          <a:prstGeom prst="rect">
            <a:avLst/>
          </a:prstGeom>
          <a:noFill/>
          <a:ln>
            <a:noFill/>
          </a:ln>
        </p:spPr>
        <p:txBody>
          <a:bodyPr anchorCtr="0" anchor="ctr" bIns="91425" lIns="91425" rIns="91425" tIns="91425"/>
          <a:lstStyle>
            <a:lvl1pPr indent="-121920" lvl="0" marL="274320" marR="0" rtl="0" algn="l">
              <a:spcBef>
                <a:spcPts val="480"/>
              </a:spcBef>
              <a:buClr>
                <a:schemeClr val="accent1"/>
              </a:buClr>
              <a:buFont typeface="Arial"/>
              <a:buChar char="•"/>
              <a:defRPr/>
            </a:lvl1pPr>
            <a:lvl2pPr indent="-137159" lvl="1" marL="594360" marR="0" rtl="0" algn="l">
              <a:spcBef>
                <a:spcPts val="440"/>
              </a:spcBef>
              <a:buClr>
                <a:schemeClr val="accent1"/>
              </a:buClr>
              <a:buFont typeface="Arial"/>
              <a:buChar char="•"/>
              <a:defRPr/>
            </a:lvl2pPr>
            <a:lvl3pPr indent="-106680" lvl="2" marL="868680" marR="0" rtl="0" algn="l">
              <a:spcBef>
                <a:spcPts val="400"/>
              </a:spcBef>
              <a:buClr>
                <a:schemeClr val="accent1"/>
              </a:buClr>
              <a:buFont typeface="Arial"/>
              <a:buChar char="•"/>
              <a:defRPr/>
            </a:lvl3pPr>
            <a:lvl4pPr indent="-114300" lvl="3" marL="1143000" marR="0" rtl="0" algn="l">
              <a:spcBef>
                <a:spcPts val="360"/>
              </a:spcBef>
              <a:buClr>
                <a:schemeClr val="accent1"/>
              </a:buClr>
              <a:buFont typeface="Arial"/>
              <a:buChar char="•"/>
              <a:defRPr/>
            </a:lvl4pPr>
            <a:lvl5pPr indent="-114300" lvl="4" marL="1371600" marR="0" rtl="0" algn="l">
              <a:spcBef>
                <a:spcPts val="360"/>
              </a:spcBef>
              <a:buClr>
                <a:schemeClr val="accent1"/>
              </a:buClr>
              <a:buFont typeface="Arial"/>
              <a:buChar char="•"/>
              <a:defRPr/>
            </a:lvl5pPr>
            <a:lvl6pPr indent="-134620" lvl="5" marL="1645920" marR="0" rtl="0" algn="l">
              <a:spcBef>
                <a:spcPts val="320"/>
              </a:spcBef>
              <a:buClr>
                <a:schemeClr val="accent1"/>
              </a:buClr>
              <a:buFont typeface="Arial"/>
              <a:buChar char="•"/>
              <a:defRPr/>
            </a:lvl6pPr>
            <a:lvl7pPr indent="-136651" lvl="6" marL="1901951" marR="0" rtl="0" algn="l">
              <a:spcBef>
                <a:spcPts val="320"/>
              </a:spcBef>
              <a:buClr>
                <a:schemeClr val="accent1"/>
              </a:buClr>
              <a:buFont typeface="Arial"/>
              <a:buChar char="•"/>
              <a:defRPr/>
            </a:lvl7pPr>
            <a:lvl8pPr indent="-137160" lvl="7" marL="2194560" marR="0" rtl="0" algn="l">
              <a:spcBef>
                <a:spcPts val="320"/>
              </a:spcBef>
              <a:buClr>
                <a:schemeClr val="accent1"/>
              </a:buClr>
              <a:buFont typeface="Arial"/>
              <a:buChar char="•"/>
              <a:defRPr/>
            </a:lvl8pPr>
            <a:lvl9pPr indent="-132079" lvl="8" marL="2468880" marR="0" rtl="0" algn="l">
              <a:spcBef>
                <a:spcPts val="320"/>
              </a:spcBef>
              <a:buClr>
                <a:schemeClr val="accent1"/>
              </a:buClr>
              <a:buFont typeface="Arial"/>
              <a:buChar char="•"/>
              <a:defRPr/>
            </a:lvl9pPr>
          </a:lstStyle>
          <a:p/>
        </p:txBody>
      </p:sp>
      <p:sp>
        <p:nvSpPr>
          <p:cNvPr id="26" name="Shape 26"/>
          <p:cNvSpPr txBox="1"/>
          <p:nvPr>
            <p:ph idx="10" type="dt"/>
          </p:nvPr>
        </p:nvSpPr>
        <p:spPr>
          <a:xfrm>
            <a:off x="6248400" y="4656582"/>
            <a:ext cx="2133599" cy="273900"/>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 name="Shape 27"/>
          <p:cNvSpPr txBox="1"/>
          <p:nvPr>
            <p:ph idx="11" type="ftr"/>
          </p:nvPr>
        </p:nvSpPr>
        <p:spPr>
          <a:xfrm>
            <a:off x="761999" y="4656582"/>
            <a:ext cx="4873800" cy="2739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8" name="Shape 28"/>
          <p:cNvSpPr txBox="1"/>
          <p:nvPr>
            <p:ph idx="12" type="sldNum"/>
          </p:nvPr>
        </p:nvSpPr>
        <p:spPr>
          <a:xfrm>
            <a:off x="7620000" y="4265676"/>
            <a:ext cx="762000" cy="273900"/>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29" name="Shape 29"/>
          <p:cNvSpPr/>
          <p:nvPr/>
        </p:nvSpPr>
        <p:spPr>
          <a:xfrm>
            <a:off x="777239" y="0"/>
            <a:ext cx="7543800" cy="28589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0" name="Shape 30"/>
          <p:cNvSpPr/>
          <p:nvPr/>
        </p:nvSpPr>
        <p:spPr>
          <a:xfrm>
            <a:off x="777239" y="4629150"/>
            <a:ext cx="7543800" cy="20400"/>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7" name="Shape 107"/>
        <p:cNvGrpSpPr/>
        <p:nvPr/>
      </p:nvGrpSpPr>
      <p:grpSpPr>
        <a:xfrm>
          <a:off x="0" y="0"/>
          <a:ext cx="0" cy="0"/>
          <a:chOff x="0" y="0"/>
          <a:chExt cx="0" cy="0"/>
        </a:xfrm>
      </p:grpSpPr>
      <p:grpSp>
        <p:nvGrpSpPr>
          <p:cNvPr id="108" name="Shape 108"/>
          <p:cNvGrpSpPr/>
          <p:nvPr/>
        </p:nvGrpSpPr>
        <p:grpSpPr>
          <a:xfrm>
            <a:off x="2663825" y="-4762"/>
            <a:ext cx="6486599" cy="5152949"/>
            <a:chOff x="2663825" y="-6350"/>
            <a:chExt cx="6486599" cy="6870599"/>
          </a:xfrm>
        </p:grpSpPr>
        <p:pic>
          <p:nvPicPr>
            <p:cNvPr id="109" name="Shape 109"/>
            <p:cNvPicPr preferRelativeResize="0"/>
            <p:nvPr/>
          </p:nvPicPr>
          <p:blipFill rotWithShape="1">
            <a:blip r:embed="rId2">
              <a:alphaModFix/>
            </a:blip>
            <a:srcRect b="0" l="0" r="0" t="0"/>
            <a:stretch/>
          </p:blipFill>
          <p:spPr>
            <a:xfrm>
              <a:off x="2663825" y="-6350"/>
              <a:ext cx="6486599" cy="6870599"/>
            </a:xfrm>
            <a:prstGeom prst="rect">
              <a:avLst/>
            </a:prstGeom>
            <a:noFill/>
            <a:ln>
              <a:noFill/>
            </a:ln>
          </p:spPr>
        </p:pic>
        <p:sp>
          <p:nvSpPr>
            <p:cNvPr id="110" name="Shape 110"/>
            <p:cNvSpPr txBox="1"/>
            <p:nvPr/>
          </p:nvSpPr>
          <p:spPr>
            <a:xfrm>
              <a:off x="2667000" y="0"/>
              <a:ext cx="6476999" cy="6858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grpSp>
      <p:cxnSp>
        <p:nvCxnSpPr>
          <p:cNvPr id="111" name="Shape 111"/>
          <p:cNvCxnSpPr/>
          <p:nvPr/>
        </p:nvCxnSpPr>
        <p:spPr>
          <a:xfrm rot="-5400000">
            <a:off x="95250" y="2571750"/>
            <a:ext cx="5143499" cy="0"/>
          </a:xfrm>
          <a:prstGeom prst="straightConnector1">
            <a:avLst/>
          </a:prstGeom>
          <a:noFill/>
          <a:ln cap="flat" cmpd="sng" w="11425">
            <a:solidFill>
              <a:srgbClr val="F9F9F9"/>
            </a:solidFill>
            <a:prstDash val="solid"/>
            <a:miter/>
            <a:headEnd len="med" w="med" type="none"/>
            <a:tailEnd len="med" w="med" type="none"/>
          </a:ln>
        </p:spPr>
      </p:cxnSp>
      <p:sp>
        <p:nvSpPr>
          <p:cNvPr id="112" name="Shape 112"/>
          <p:cNvSpPr txBox="1"/>
          <p:nvPr>
            <p:ph type="title"/>
          </p:nvPr>
        </p:nvSpPr>
        <p:spPr>
          <a:xfrm>
            <a:off x="457200" y="240506"/>
            <a:ext cx="7239000" cy="857400"/>
          </a:xfrm>
          <a:prstGeom prst="rect">
            <a:avLst/>
          </a:prstGeom>
          <a:noFill/>
          <a:ln>
            <a:noFill/>
          </a:ln>
        </p:spPr>
        <p:txBody>
          <a:bodyPr anchorCtr="0" anchor="b" bIns="91425" lIns="91425" rIns="91425" tIns="91425"/>
          <a:lstStyle>
            <a:lvl1pPr indent="0" lvl="0" marL="0" marR="0" rtl="0" algn="l">
              <a:spcBef>
                <a:spcPts val="0"/>
              </a:spcBef>
              <a:buClr>
                <a:srgbClr val="F0FAFD"/>
              </a:buClr>
              <a:buFont typeface="Trebuchet MS"/>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13" name="Shape 113"/>
          <p:cNvSpPr txBox="1"/>
          <p:nvPr>
            <p:ph idx="1" type="body"/>
          </p:nvPr>
        </p:nvSpPr>
        <p:spPr>
          <a:xfrm>
            <a:off x="457200" y="1207293"/>
            <a:ext cx="7239000" cy="3634799"/>
          </a:xfrm>
          <a:prstGeom prst="rect">
            <a:avLst/>
          </a:prstGeom>
          <a:noFill/>
          <a:ln>
            <a:noFill/>
          </a:ln>
        </p:spPr>
        <p:txBody>
          <a:bodyPr anchorCtr="0" anchor="t" bIns="91425" lIns="91425" rIns="91425" tIns="91425"/>
          <a:lstStyle>
            <a:lvl1pPr indent="-153797" lvl="0" marL="274320" marR="0" rtl="0" algn="l">
              <a:spcBef>
                <a:spcPts val="600"/>
              </a:spcBef>
              <a:buClr>
                <a:schemeClr val="dk2"/>
              </a:buClr>
              <a:buFont typeface="Noto Symbol"/>
              <a:buChar char="⦿"/>
              <a:defRPr/>
            </a:lvl1pPr>
            <a:lvl2pPr indent="-112268" lvl="1" marL="521208" marR="0" rtl="0" algn="l">
              <a:spcBef>
                <a:spcPts val="500"/>
              </a:spcBef>
              <a:buClr>
                <a:schemeClr val="accent4"/>
              </a:buClr>
              <a:buFont typeface="Noto Symbol"/>
              <a:buChar char="◼"/>
              <a:defRPr/>
            </a:lvl2pPr>
            <a:lvl3pPr indent="-162051" lvl="2" marL="758952" marR="0" rtl="0" algn="l">
              <a:spcBef>
                <a:spcPts val="400"/>
              </a:spcBef>
              <a:buClr>
                <a:schemeClr val="accent4"/>
              </a:buClr>
              <a:buFont typeface="Noto Symbol"/>
              <a:buChar char="•"/>
              <a:defRPr/>
            </a:lvl3pPr>
            <a:lvl4pPr indent="-129539" lvl="3" marL="1005839" marR="0" rtl="0" algn="l">
              <a:spcBef>
                <a:spcPts val="400"/>
              </a:spcBef>
              <a:buClr>
                <a:schemeClr val="accent4"/>
              </a:buClr>
              <a:buFont typeface="Noto Symbol"/>
              <a:buChar char="●"/>
              <a:defRPr/>
            </a:lvl4pPr>
            <a:lvl5pPr indent="-158750" lvl="4" marL="1280160" marR="0" rtl="0" algn="l">
              <a:spcBef>
                <a:spcPts val="400"/>
              </a:spcBef>
              <a:buClr>
                <a:schemeClr val="accent4"/>
              </a:buClr>
              <a:buFont typeface="Noto Symbol"/>
              <a:buChar char="◉"/>
              <a:defRPr/>
            </a:lvl5pPr>
            <a:lvl6pPr indent="-98044" lvl="5" marL="1472184" marR="0" rtl="0" algn="l">
              <a:spcBef>
                <a:spcPts val="400"/>
              </a:spcBef>
              <a:buClr>
                <a:schemeClr val="accent4"/>
              </a:buClr>
              <a:buFont typeface="Noto Symbol"/>
              <a:buChar char="●"/>
              <a:defRPr/>
            </a:lvl6pPr>
            <a:lvl7pPr indent="-106171" lvl="6" marL="1673351" marR="0" rtl="0" algn="l">
              <a:spcBef>
                <a:spcPts val="320"/>
              </a:spcBef>
              <a:buClr>
                <a:schemeClr val="accent4"/>
              </a:buClr>
              <a:buFont typeface="Noto Symbol"/>
              <a:buChar char="◼"/>
              <a:defRPr/>
            </a:lvl7pPr>
            <a:lvl8pPr indent="-81788" lvl="7" marL="1847088" marR="0" rtl="0" algn="l">
              <a:spcBef>
                <a:spcPts val="300"/>
              </a:spcBef>
              <a:buClr>
                <a:schemeClr val="accent4"/>
              </a:buClr>
              <a:buFont typeface="Trebuchet MS"/>
              <a:buChar char="•"/>
              <a:defRPr/>
            </a:lvl8pPr>
            <a:lvl9pPr indent="-101600" lvl="8" marL="2057400" marR="0" rtl="0" algn="l">
              <a:spcBef>
                <a:spcPts val="280"/>
              </a:spcBef>
              <a:buClr>
                <a:schemeClr val="accent4"/>
              </a:buClr>
              <a:buFont typeface="Noto Symbol"/>
              <a:buChar char="▪"/>
              <a:defRPr/>
            </a:lvl9pPr>
          </a:lstStyle>
          <a:p/>
        </p:txBody>
      </p:sp>
      <p:sp>
        <p:nvSpPr>
          <p:cNvPr id="114" name="Shape 114"/>
          <p:cNvSpPr txBox="1"/>
          <p:nvPr>
            <p:ph idx="10" type="dt"/>
          </p:nvPr>
        </p:nvSpPr>
        <p:spPr>
          <a:xfrm>
            <a:off x="5870575" y="4918471"/>
            <a:ext cx="2003400" cy="1704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5" name="Shape 115"/>
          <p:cNvSpPr txBox="1"/>
          <p:nvPr>
            <p:ph idx="11" type="ftr"/>
          </p:nvPr>
        </p:nvSpPr>
        <p:spPr>
          <a:xfrm>
            <a:off x="2819400" y="4918471"/>
            <a:ext cx="2927399" cy="1715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6" name="Shape 116"/>
          <p:cNvSpPr txBox="1"/>
          <p:nvPr>
            <p:ph idx="12" type="sldNum"/>
          </p:nvPr>
        </p:nvSpPr>
        <p:spPr>
          <a:xfrm>
            <a:off x="7880350" y="4917281"/>
            <a:ext cx="588899" cy="1715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66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23" name="Shape 123"/>
        <p:cNvGrpSpPr/>
        <p:nvPr/>
      </p:nvGrpSpPr>
      <p:grpSpPr>
        <a:xfrm>
          <a:off x="0" y="0"/>
          <a:ext cx="0" cy="0"/>
          <a:chOff x="0" y="0"/>
          <a:chExt cx="0" cy="0"/>
        </a:xfrm>
      </p:grpSpPr>
      <p:grpSp>
        <p:nvGrpSpPr>
          <p:cNvPr id="124" name="Shape 124"/>
          <p:cNvGrpSpPr/>
          <p:nvPr/>
        </p:nvGrpSpPr>
        <p:grpSpPr>
          <a:xfrm>
            <a:off x="0" y="0"/>
            <a:ext cx="9152467" cy="5143500"/>
            <a:chOff x="0" y="0"/>
            <a:chExt cx="9152467" cy="6858000"/>
          </a:xfrm>
        </p:grpSpPr>
        <p:pic>
          <p:nvPicPr>
            <p:cNvPr descr="SD-PanelContent.png" id="125" name="Shape 12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6" name="Shape 126"/>
            <p:cNvSpPr/>
            <p:nvPr/>
          </p:nvSpPr>
          <p:spPr>
            <a:xfrm>
              <a:off x="553887" y="542806"/>
              <a:ext cx="8039699" cy="5756399"/>
            </a:xfrm>
            <a:prstGeom prst="rect">
              <a:avLst/>
            </a:prstGeom>
            <a:noFill/>
            <a:ln cap="flat" cmpd="sng" w="15875">
              <a:solidFill>
                <a:schemeClr val="accen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HDRibbonContent-UniformTrim.png" id="127" name="Shape 127"/>
            <p:cNvPicPr preferRelativeResize="0"/>
            <p:nvPr/>
          </p:nvPicPr>
          <p:blipFill rotWithShape="1">
            <a:blip r:embed="rId3">
              <a:alphaModFix/>
            </a:blip>
            <a:srcRect b="0" l="0" r="14244" t="0"/>
            <a:stretch/>
          </p:blipFill>
          <p:spPr>
            <a:xfrm>
              <a:off x="0" y="3128433"/>
              <a:ext cx="685799" cy="606299"/>
            </a:xfrm>
            <a:prstGeom prst="rect">
              <a:avLst/>
            </a:prstGeom>
            <a:noFill/>
            <a:ln>
              <a:noFill/>
            </a:ln>
          </p:spPr>
        </p:pic>
        <p:pic>
          <p:nvPicPr>
            <p:cNvPr descr="HDRibbonContent-UniformTrim.png" id="128" name="Shape 128"/>
            <p:cNvPicPr preferRelativeResize="0"/>
            <p:nvPr/>
          </p:nvPicPr>
          <p:blipFill rotWithShape="1">
            <a:blip r:embed="rId3">
              <a:alphaModFix/>
            </a:blip>
            <a:srcRect b="0" l="0" r="14244" t="0"/>
            <a:stretch/>
          </p:blipFill>
          <p:spPr>
            <a:xfrm>
              <a:off x="8466667" y="3128433"/>
              <a:ext cx="685799" cy="606299"/>
            </a:xfrm>
            <a:prstGeom prst="rect">
              <a:avLst/>
            </a:prstGeom>
            <a:noFill/>
            <a:ln>
              <a:noFill/>
            </a:ln>
          </p:spPr>
        </p:pic>
      </p:grpSp>
      <p:sp>
        <p:nvSpPr>
          <p:cNvPr id="129" name="Shape 129"/>
          <p:cNvSpPr txBox="1"/>
          <p:nvPr>
            <p:ph type="title"/>
          </p:nvPr>
        </p:nvSpPr>
        <p:spPr>
          <a:xfrm>
            <a:off x="1176866" y="686502"/>
            <a:ext cx="6798600" cy="977699"/>
          </a:xfrm>
          <a:prstGeom prst="rect">
            <a:avLst/>
          </a:prstGeom>
          <a:noFill/>
          <a:ln>
            <a:noFill/>
          </a:ln>
        </p:spPr>
        <p:txBody>
          <a:bodyPr anchorCtr="0" anchor="ctr" bIns="91425" lIns="91425" rIns="91425" tIns="91425"/>
          <a:lstStyle>
            <a:lvl1pPr indent="0" lvl="0" marL="0" marR="0" rtl="0" algn="ctr">
              <a:spcBef>
                <a:spcPts val="0"/>
              </a:spcBef>
              <a:buClr>
                <a:srgbClr val="262626"/>
              </a:buClr>
              <a:buFont typeface="Garamond"/>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130" name="Shape 130"/>
          <p:cNvSpPr txBox="1"/>
          <p:nvPr>
            <p:ph idx="1" type="body"/>
          </p:nvPr>
        </p:nvSpPr>
        <p:spPr>
          <a:xfrm>
            <a:off x="1176865" y="1867601"/>
            <a:ext cx="6798600" cy="2583599"/>
          </a:xfrm>
          <a:prstGeom prst="rect">
            <a:avLst/>
          </a:prstGeom>
          <a:noFill/>
          <a:ln>
            <a:noFill/>
          </a:ln>
        </p:spPr>
        <p:txBody>
          <a:bodyPr anchorCtr="0" anchor="t" bIns="91425" lIns="91425" rIns="91425" tIns="91425"/>
          <a:lstStyle>
            <a:lvl1pPr indent="-110490" lvl="0" marL="285750" marR="0" rtl="0" algn="l">
              <a:spcBef>
                <a:spcPts val="480"/>
              </a:spcBef>
              <a:spcAft>
                <a:spcPts val="600"/>
              </a:spcAft>
              <a:buClr>
                <a:schemeClr val="accent1"/>
              </a:buClr>
              <a:buFont typeface="Arial"/>
              <a:buChar char="•"/>
              <a:defRPr/>
            </a:lvl1pPr>
            <a:lvl2pPr indent="-139700" lvl="1" marL="742950" marR="0" rtl="0" algn="l">
              <a:spcBef>
                <a:spcPts val="400"/>
              </a:spcBef>
              <a:spcAft>
                <a:spcPts val="600"/>
              </a:spcAft>
              <a:buClr>
                <a:schemeClr val="accent1"/>
              </a:buClr>
              <a:buFont typeface="Arial"/>
              <a:buChar char="•"/>
              <a:defRPr/>
            </a:lvl2pPr>
            <a:lvl3pPr indent="-154305" lvl="2" marL="1200150" marR="0" rtl="0" algn="l">
              <a:spcBef>
                <a:spcPts val="360"/>
              </a:spcBef>
              <a:spcAft>
                <a:spcPts val="600"/>
              </a:spcAft>
              <a:buClr>
                <a:schemeClr val="accent1"/>
              </a:buClr>
              <a:buFont typeface="Arial"/>
              <a:buChar char="•"/>
              <a:defRPr/>
            </a:lvl3pPr>
            <a:lvl4pPr indent="-54610" lvl="3" marL="1543050" marR="0" rtl="0" algn="l">
              <a:spcBef>
                <a:spcPts val="320"/>
              </a:spcBef>
              <a:spcAft>
                <a:spcPts val="600"/>
              </a:spcAft>
              <a:buClr>
                <a:schemeClr val="accent1"/>
              </a:buClr>
              <a:buFont typeface="Arial"/>
              <a:buChar char="•"/>
              <a:defRPr/>
            </a:lvl4pPr>
            <a:lvl5pPr indent="-69214" lvl="4" marL="2000250" marR="0" rtl="0" algn="l">
              <a:spcBef>
                <a:spcPts val="280"/>
              </a:spcBef>
              <a:spcAft>
                <a:spcPts val="600"/>
              </a:spcAft>
              <a:buClr>
                <a:schemeClr val="accent1"/>
              </a:buClr>
              <a:buFont typeface="Arial"/>
              <a:buChar char="•"/>
              <a:defRPr/>
            </a:lvl5pPr>
            <a:lvl6pPr indent="-126364" lvl="5" marL="2514600" marR="0" rtl="0" algn="l">
              <a:spcBef>
                <a:spcPts val="280"/>
              </a:spcBef>
              <a:spcAft>
                <a:spcPts val="600"/>
              </a:spcAft>
              <a:buClr>
                <a:schemeClr val="accent1"/>
              </a:buClr>
              <a:buFont typeface="Arial"/>
              <a:buChar char="•"/>
              <a:defRPr/>
            </a:lvl6pPr>
            <a:lvl7pPr indent="-126364" lvl="6" marL="2971800" marR="0" rtl="0" algn="l">
              <a:spcBef>
                <a:spcPts val="280"/>
              </a:spcBef>
              <a:spcAft>
                <a:spcPts val="600"/>
              </a:spcAft>
              <a:buClr>
                <a:schemeClr val="accent1"/>
              </a:buClr>
              <a:buFont typeface="Arial"/>
              <a:buChar char="•"/>
              <a:defRPr/>
            </a:lvl7pPr>
            <a:lvl8pPr indent="-126365" lvl="7" marL="3429000" marR="0" rtl="0" algn="l">
              <a:spcBef>
                <a:spcPts val="280"/>
              </a:spcBef>
              <a:spcAft>
                <a:spcPts val="600"/>
              </a:spcAft>
              <a:buClr>
                <a:schemeClr val="accent1"/>
              </a:buClr>
              <a:buFont typeface="Arial"/>
              <a:buChar char="•"/>
              <a:defRPr/>
            </a:lvl8pPr>
            <a:lvl9pPr indent="-126365" lvl="8" marL="3886200" marR="0" rtl="0" algn="l">
              <a:spcBef>
                <a:spcPts val="280"/>
              </a:spcBef>
              <a:spcAft>
                <a:spcPts val="600"/>
              </a:spcAft>
              <a:buClr>
                <a:schemeClr val="accent1"/>
              </a:buClr>
              <a:buFont typeface="Arial"/>
              <a:buChar char="•"/>
              <a:defRPr/>
            </a:lvl9pPr>
          </a:lstStyle>
          <a:p/>
        </p:txBody>
      </p:sp>
      <p:sp>
        <p:nvSpPr>
          <p:cNvPr id="131" name="Shape 131"/>
          <p:cNvSpPr txBox="1"/>
          <p:nvPr>
            <p:ph idx="10" type="dt"/>
          </p:nvPr>
        </p:nvSpPr>
        <p:spPr>
          <a:xfrm>
            <a:off x="6356669" y="4470399"/>
            <a:ext cx="1148400" cy="209399"/>
          </a:xfrm>
          <a:prstGeom prst="rect">
            <a:avLst/>
          </a:prstGeom>
          <a:noFill/>
          <a:ln>
            <a:noFill/>
          </a:ln>
        </p:spPr>
        <p:txBody>
          <a:bodyPr anchorCtr="0" anchor="ctr"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2" name="Shape 132"/>
          <p:cNvSpPr txBox="1"/>
          <p:nvPr>
            <p:ph idx="11" type="ftr"/>
          </p:nvPr>
        </p:nvSpPr>
        <p:spPr>
          <a:xfrm>
            <a:off x="1176865" y="4470399"/>
            <a:ext cx="5104799" cy="2093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33" name="Shape 133"/>
          <p:cNvSpPr txBox="1"/>
          <p:nvPr>
            <p:ph idx="12" type="sldNum"/>
          </p:nvPr>
        </p:nvSpPr>
        <p:spPr>
          <a:xfrm>
            <a:off x="7580090" y="4470399"/>
            <a:ext cx="395399" cy="2093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265" name="Shape 265"/>
        <p:cNvGrpSpPr/>
        <p:nvPr/>
      </p:nvGrpSpPr>
      <p:grpSpPr>
        <a:xfrm>
          <a:off x="0" y="0"/>
          <a:ext cx="0" cy="0"/>
          <a:chOff x="0" y="0"/>
          <a:chExt cx="0" cy="0"/>
        </a:xfrm>
      </p:grpSpPr>
      <p:grpSp>
        <p:nvGrpSpPr>
          <p:cNvPr id="266" name="Shape 266"/>
          <p:cNvGrpSpPr/>
          <p:nvPr/>
        </p:nvGrpSpPr>
        <p:grpSpPr>
          <a:xfrm>
            <a:off x="0" y="0"/>
            <a:ext cx="7242175" cy="1485899"/>
            <a:chOff x="0" y="0"/>
            <a:chExt cx="7242175" cy="1981199"/>
          </a:xfrm>
        </p:grpSpPr>
        <p:sp>
          <p:nvSpPr>
            <p:cNvPr id="267" name="Shape 267"/>
            <p:cNvSpPr/>
            <p:nvPr/>
          </p:nvSpPr>
          <p:spPr>
            <a:xfrm>
              <a:off x="0" y="925512"/>
              <a:ext cx="7123116"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68" name="Shape 268"/>
            <p:cNvSpPr/>
            <p:nvPr/>
          </p:nvSpPr>
          <p:spPr>
            <a:xfrm>
              <a:off x="0" y="0"/>
              <a:ext cx="7242175" cy="1903412"/>
            </a:xfrm>
            <a:custGeom>
              <a:pathLst>
                <a:path extrusionOk="0" h="1199" w="4562">
                  <a:moveTo>
                    <a:pt x="4560" y="932"/>
                  </a:moveTo>
                  <a:lnTo>
                    <a:pt x="0" y="1199"/>
                  </a:lnTo>
                  <a:lnTo>
                    <a:pt x="0" y="0"/>
                  </a:lnTo>
                  <a:lnTo>
                    <a:pt x="4562" y="0"/>
                  </a:lnTo>
                  <a:lnTo>
                    <a:pt x="4560" y="932"/>
                  </a:lnTo>
                  <a:lnTo>
                    <a:pt x="4560" y="932"/>
                  </a:lnTo>
                  <a:close/>
                </a:path>
              </a:pathLst>
            </a:custGeom>
            <a:gradFill>
              <a:gsLst>
                <a:gs pos="0">
                  <a:schemeClr val="dk1"/>
                </a:gs>
                <a:gs pos="100000">
                  <a:schemeClr val="dk2"/>
                </a:gs>
              </a:gsLst>
              <a:lin ang="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grpSp>
      <p:sp>
        <p:nvSpPr>
          <p:cNvPr id="269" name="Shape 269"/>
          <p:cNvSpPr txBox="1"/>
          <p:nvPr>
            <p:ph type="title"/>
          </p:nvPr>
        </p:nvSpPr>
        <p:spPr>
          <a:xfrm>
            <a:off x="457200" y="205977"/>
            <a:ext cx="8229600" cy="8574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270" name="Shape 270"/>
          <p:cNvSpPr txBox="1"/>
          <p:nvPr>
            <p:ph idx="1" type="body"/>
          </p:nvPr>
        </p:nvSpPr>
        <p:spPr>
          <a:xfrm>
            <a:off x="457200" y="1200150"/>
            <a:ext cx="8229600" cy="3371999"/>
          </a:xfrm>
          <a:prstGeom prst="rect">
            <a:avLst/>
          </a:prstGeom>
          <a:noFill/>
          <a:ln>
            <a:noFill/>
          </a:ln>
        </p:spPr>
        <p:txBody>
          <a:bodyPr anchorCtr="0" anchor="t" bIns="91425" lIns="91425" rIns="91425" tIns="91425"/>
          <a:lstStyle>
            <a:lvl1pPr indent="-180340" lvl="0" marL="342900" marR="0" rtl="0" algn="l">
              <a:spcBef>
                <a:spcPts val="640"/>
              </a:spcBef>
              <a:spcAft>
                <a:spcPts val="0"/>
              </a:spcAft>
              <a:buClr>
                <a:schemeClr val="hlink"/>
              </a:buClr>
              <a:buFont typeface="Noto Symbol"/>
              <a:buChar char="■"/>
              <a:defRPr/>
            </a:lvl1pPr>
            <a:lvl2pPr indent="-107950" lvl="1" marL="742950" marR="0" rtl="0" algn="l">
              <a:spcBef>
                <a:spcPts val="560"/>
              </a:spcBef>
              <a:spcAft>
                <a:spcPts val="0"/>
              </a:spcAft>
              <a:buClr>
                <a:schemeClr val="lt1"/>
              </a:buClr>
              <a:buFont typeface="Tahoma"/>
              <a:buChar char="–"/>
              <a:defRPr/>
            </a:lvl2pPr>
            <a:lvl3pPr indent="-76200" lvl="2" marL="1143000" marR="0" rtl="0" algn="l">
              <a:spcBef>
                <a:spcPts val="480"/>
              </a:spcBef>
              <a:spcAft>
                <a:spcPts val="0"/>
              </a:spcAft>
              <a:buClr>
                <a:schemeClr val="hlink"/>
              </a:buClr>
              <a:buFont typeface="Noto Symbol"/>
              <a:buChar char="▪"/>
              <a:defRPr/>
            </a:lvl3pPr>
            <a:lvl4pPr indent="-101600" lvl="3" marL="1600200" marR="0" rtl="0" algn="l">
              <a:spcBef>
                <a:spcPts val="400"/>
              </a:spcBef>
              <a:spcAft>
                <a:spcPts val="0"/>
              </a:spcAft>
              <a:buClr>
                <a:schemeClr val="lt1"/>
              </a:buClr>
              <a:buFont typeface="Tahoma"/>
              <a:buChar char="–"/>
              <a:defRPr/>
            </a:lvl4pPr>
            <a:lvl5pPr indent="-101600" lvl="4" marL="2057400" marR="0" rtl="0" algn="l">
              <a:spcBef>
                <a:spcPts val="400"/>
              </a:spcBef>
              <a:spcAft>
                <a:spcPts val="0"/>
              </a:spcAft>
              <a:buClr>
                <a:schemeClr val="hlink"/>
              </a:buClr>
              <a:buFont typeface="Noto Symbol"/>
              <a:buChar char="▪"/>
              <a:defRPr/>
            </a:lvl5pPr>
            <a:lvl6pPr indent="-101600" lvl="5" marL="2514600" marR="0" rtl="0" algn="l">
              <a:spcBef>
                <a:spcPts val="400"/>
              </a:spcBef>
              <a:spcAft>
                <a:spcPts val="0"/>
              </a:spcAft>
              <a:buClr>
                <a:schemeClr val="hlink"/>
              </a:buClr>
              <a:buFont typeface="Noto Symbol"/>
              <a:buChar char="▪"/>
              <a:defRPr/>
            </a:lvl6pPr>
            <a:lvl7pPr indent="-101600" lvl="6" marL="2971800" marR="0" rtl="0" algn="l">
              <a:spcBef>
                <a:spcPts val="400"/>
              </a:spcBef>
              <a:spcAft>
                <a:spcPts val="0"/>
              </a:spcAft>
              <a:buClr>
                <a:schemeClr val="hlink"/>
              </a:buClr>
              <a:buFont typeface="Noto Symbol"/>
              <a:buChar char="▪"/>
              <a:defRPr/>
            </a:lvl7pPr>
            <a:lvl8pPr indent="-101600" lvl="7" marL="3429000" marR="0" rtl="0" algn="l">
              <a:spcBef>
                <a:spcPts val="400"/>
              </a:spcBef>
              <a:spcAft>
                <a:spcPts val="0"/>
              </a:spcAft>
              <a:buClr>
                <a:schemeClr val="hlink"/>
              </a:buClr>
              <a:buFont typeface="Noto Symbol"/>
              <a:buChar char="▪"/>
              <a:defRPr/>
            </a:lvl8pPr>
            <a:lvl9pPr indent="-101600" lvl="8" marL="3886200" marR="0" rtl="0" algn="l">
              <a:spcBef>
                <a:spcPts val="400"/>
              </a:spcBef>
              <a:spcAft>
                <a:spcPts val="0"/>
              </a:spcAft>
              <a:buClr>
                <a:schemeClr val="hlink"/>
              </a:buClr>
              <a:buFont typeface="Noto Symbol"/>
              <a:buChar char="▪"/>
              <a:defRPr/>
            </a:lvl9pPr>
          </a:lstStyle>
          <a:p/>
        </p:txBody>
      </p:sp>
      <p:sp>
        <p:nvSpPr>
          <p:cNvPr id="271" name="Shape 271"/>
          <p:cNvSpPr txBox="1"/>
          <p:nvPr>
            <p:ph idx="10" type="dt"/>
          </p:nvPr>
        </p:nvSpPr>
        <p:spPr>
          <a:xfrm>
            <a:off x="457200" y="4686300"/>
            <a:ext cx="2133599"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2" name="Shape 272"/>
          <p:cNvSpPr txBox="1"/>
          <p:nvPr>
            <p:ph idx="11" type="ftr"/>
          </p:nvPr>
        </p:nvSpPr>
        <p:spPr>
          <a:xfrm>
            <a:off x="3124200" y="4686300"/>
            <a:ext cx="2895600" cy="342899"/>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273" name="Shape 273"/>
          <p:cNvSpPr txBox="1"/>
          <p:nvPr>
            <p:ph idx="12" type="sldNum"/>
          </p:nvPr>
        </p:nvSpPr>
        <p:spPr>
          <a:xfrm>
            <a:off x="6553200" y="4686300"/>
            <a:ext cx="2133599" cy="342899"/>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337" name="Shape 337"/>
        <p:cNvGrpSpPr/>
        <p:nvPr/>
      </p:nvGrpSpPr>
      <p:grpSpPr>
        <a:xfrm>
          <a:off x="0" y="0"/>
          <a:ext cx="0" cy="0"/>
          <a:chOff x="0" y="0"/>
          <a:chExt cx="0" cy="0"/>
        </a:xfrm>
      </p:grpSpPr>
      <p:cxnSp>
        <p:nvCxnSpPr>
          <p:cNvPr id="338" name="Shape 338"/>
          <p:cNvCxnSpPr/>
          <p:nvPr/>
        </p:nvCxnSpPr>
        <p:spPr>
          <a:xfrm>
            <a:off x="514350" y="788173"/>
            <a:ext cx="8629499" cy="1800"/>
          </a:xfrm>
          <a:prstGeom prst="straightConnector1">
            <a:avLst/>
          </a:prstGeom>
          <a:noFill/>
          <a:ln cap="flat" cmpd="sng" w="9525">
            <a:solidFill>
              <a:schemeClr val="accent1">
                <a:alpha val="0"/>
              </a:schemeClr>
            </a:solidFill>
            <a:prstDash val="solid"/>
            <a:round/>
            <a:headEnd len="med" w="med" type="none"/>
            <a:tailEnd len="med" w="med" type="none"/>
          </a:ln>
        </p:spPr>
      </p:cxnSp>
      <p:sp>
        <p:nvSpPr>
          <p:cNvPr id="339" name="Shape 339"/>
          <p:cNvSpPr txBox="1"/>
          <p:nvPr>
            <p:ph idx="1" type="body"/>
          </p:nvPr>
        </p:nvSpPr>
        <p:spPr>
          <a:xfrm>
            <a:off x="304800" y="1165621"/>
            <a:ext cx="8686800" cy="3394500"/>
          </a:xfrm>
          <a:prstGeom prst="rect">
            <a:avLst/>
          </a:prstGeom>
          <a:noFill/>
          <a:ln>
            <a:noFill/>
          </a:ln>
        </p:spPr>
        <p:txBody>
          <a:bodyPr anchorCtr="0" anchor="t" bIns="91425" lIns="91425" rIns="91425" tIns="91425"/>
          <a:lstStyle>
            <a:lvl1pPr indent="-200660" lvl="0" marL="342900" marR="0" rtl="0" algn="l">
              <a:spcBef>
                <a:spcPts val="640"/>
              </a:spcBef>
              <a:buClr>
                <a:schemeClr val="accent1"/>
              </a:buClr>
              <a:buFont typeface="Noto Symbol"/>
              <a:buChar char="✕"/>
              <a:defRPr/>
            </a:lvl1pPr>
            <a:lvl2pPr indent="-161290" lvl="1" marL="742950" marR="0" rtl="0" algn="l">
              <a:spcBef>
                <a:spcPts val="560"/>
              </a:spcBef>
              <a:buClr>
                <a:schemeClr val="accent1"/>
              </a:buClr>
              <a:buFont typeface="Noto Symbol"/>
              <a:buChar char="+"/>
              <a:defRPr/>
            </a:lvl2pPr>
            <a:lvl3pPr indent="-121919" lvl="2" marL="1143000" marR="0" rtl="0" algn="l">
              <a:spcBef>
                <a:spcPts val="480"/>
              </a:spcBef>
              <a:buClr>
                <a:schemeClr val="accent1"/>
              </a:buClr>
              <a:buFont typeface="Noto Symbol"/>
              <a:buChar char="✕"/>
              <a:defRPr/>
            </a:lvl3pPr>
            <a:lvl4pPr indent="-139700" lvl="3" marL="1600200" marR="0" rtl="0" algn="l">
              <a:spcBef>
                <a:spcPts val="400"/>
              </a:spcBef>
              <a:buClr>
                <a:schemeClr val="accent1"/>
              </a:buClr>
              <a:buFont typeface="Noto Symbol"/>
              <a:buChar char="✱"/>
              <a:defRPr/>
            </a:lvl4pPr>
            <a:lvl5pPr indent="-160020" lvl="4" marL="2057400" marR="0" rtl="0" algn="l">
              <a:spcBef>
                <a:spcPts val="360"/>
              </a:spcBef>
              <a:buClr>
                <a:schemeClr val="accent1"/>
              </a:buClr>
              <a:buFont typeface="Noto Symbol"/>
              <a:buChar char="✕"/>
              <a:defRPr/>
            </a:lvl5pPr>
            <a:lvl6pPr indent="-160020" lvl="5" marL="2514600" marR="0" rtl="0" algn="l">
              <a:spcBef>
                <a:spcPts val="360"/>
              </a:spcBef>
              <a:buClr>
                <a:schemeClr val="accent1"/>
              </a:buClr>
              <a:buFont typeface="Noto Symbol"/>
              <a:buChar char="+"/>
              <a:defRPr/>
            </a:lvl6pPr>
            <a:lvl7pPr indent="-167639" lvl="6" marL="2971800" marR="0" rtl="0" algn="l">
              <a:spcBef>
                <a:spcPts val="320"/>
              </a:spcBef>
              <a:buClr>
                <a:schemeClr val="accent1"/>
              </a:buClr>
              <a:buFont typeface="Noto Symbol"/>
              <a:buChar char="✱"/>
              <a:defRPr/>
            </a:lvl7pPr>
            <a:lvl8pPr indent="-167640" lvl="7" marL="3429000" marR="0" rtl="0" algn="l">
              <a:spcBef>
                <a:spcPts val="320"/>
              </a:spcBef>
              <a:buClr>
                <a:schemeClr val="accent1"/>
              </a:buClr>
              <a:buFont typeface="Noto Symbol"/>
              <a:buChar char="◆"/>
              <a:defRPr/>
            </a:lvl8pPr>
            <a:lvl9pPr indent="-175259" lvl="8" marL="3886200" marR="0" rtl="0" algn="l">
              <a:spcBef>
                <a:spcPts val="280"/>
              </a:spcBef>
              <a:buClr>
                <a:schemeClr val="accent1"/>
              </a:buClr>
              <a:buFont typeface="Noto Symbol"/>
              <a:buChar char="◼"/>
              <a:defRPr/>
            </a:lvl9pPr>
          </a:lstStyle>
          <a:p/>
        </p:txBody>
      </p:sp>
      <p:sp>
        <p:nvSpPr>
          <p:cNvPr id="340" name="Shape 340"/>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41" name="Shape 341"/>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342" name="Shape 342"/>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343" name="Shape 343"/>
          <p:cNvSpPr txBox="1"/>
          <p:nvPr>
            <p:ph type="title"/>
          </p:nvPr>
        </p:nvSpPr>
        <p:spPr>
          <a:xfrm>
            <a:off x="304800" y="342900"/>
            <a:ext cx="8686800" cy="62849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ce Sans Pro"/>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cxnSp>
        <p:nvCxnSpPr>
          <p:cNvPr id="344" name="Shape 344"/>
          <p:cNvCxnSpPr/>
          <p:nvPr/>
        </p:nvCxnSpPr>
        <p:spPr>
          <a:xfrm>
            <a:off x="514350" y="788173"/>
            <a:ext cx="8629499" cy="1800"/>
          </a:xfrm>
          <a:prstGeom prst="straightConnector1">
            <a:avLst/>
          </a:prstGeom>
          <a:noFill/>
          <a:ln cap="flat" cmpd="sng" w="9525">
            <a:solidFill>
              <a:schemeClr val="accent1">
                <a:alpha val="0"/>
              </a:schemeClr>
            </a:solidFill>
            <a:prstDash val="solid"/>
            <a:round/>
            <a:headEnd len="med" w="med" type="none"/>
            <a:tailEnd len="med" w="med" type="none"/>
          </a:ln>
        </p:spPr>
      </p:cxnSp>
      <p:cxnSp>
        <p:nvCxnSpPr>
          <p:cNvPr id="345" name="Shape 345"/>
          <p:cNvCxnSpPr/>
          <p:nvPr/>
        </p:nvCxnSpPr>
        <p:spPr>
          <a:xfrm>
            <a:off x="514350" y="793489"/>
            <a:ext cx="8629499" cy="1800"/>
          </a:xfrm>
          <a:prstGeom prst="straightConnector1">
            <a:avLst/>
          </a:prstGeom>
          <a:noFill/>
          <a:ln cap="flat" cmpd="sng" w="9525">
            <a:solidFill>
              <a:schemeClr val="accent1">
                <a:alpha val="0"/>
              </a:schemeClr>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419" name="Shape 419"/>
        <p:cNvGrpSpPr/>
        <p:nvPr/>
      </p:nvGrpSpPr>
      <p:grpSpPr>
        <a:xfrm>
          <a:off x="0" y="0"/>
          <a:ext cx="0" cy="0"/>
          <a:chOff x="0" y="0"/>
          <a:chExt cx="0" cy="0"/>
        </a:xfrm>
      </p:grpSpPr>
      <p:sp>
        <p:nvSpPr>
          <p:cNvPr id="420" name="Shape 420"/>
          <p:cNvSpPr txBox="1"/>
          <p:nvPr>
            <p:ph type="title"/>
          </p:nvPr>
        </p:nvSpPr>
        <p:spPr>
          <a:xfrm>
            <a:off x="457200" y="205977"/>
            <a:ext cx="8229600" cy="8574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421" name="Shape 421"/>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Font typeface="Times New Roman"/>
              <a:buChar char="•"/>
              <a:defRPr/>
            </a:lvl1pPr>
            <a:lvl2pPr indent="-107950" lvl="1" marL="742950" marR="0" rtl="0" algn="l">
              <a:spcBef>
                <a:spcPts val="560"/>
              </a:spcBef>
              <a:spcAft>
                <a:spcPts val="0"/>
              </a:spcAft>
              <a:buClr>
                <a:schemeClr val="dk1"/>
              </a:buClr>
              <a:buFont typeface="Times New Roman"/>
              <a:buChar char="–"/>
              <a:defRPr/>
            </a:lvl2pPr>
            <a:lvl3pPr indent="-76200" lvl="2" marL="1143000" marR="0" rtl="0" algn="l">
              <a:spcBef>
                <a:spcPts val="480"/>
              </a:spcBef>
              <a:spcAft>
                <a:spcPts val="0"/>
              </a:spcAft>
              <a:buClr>
                <a:schemeClr val="dk1"/>
              </a:buClr>
              <a:buFont typeface="Times New Roman"/>
              <a:buChar char="•"/>
              <a:defRPr/>
            </a:lvl3pPr>
            <a:lvl4pPr indent="-101600" lvl="3" marL="1600200" marR="0" rtl="0" algn="l">
              <a:spcBef>
                <a:spcPts val="400"/>
              </a:spcBef>
              <a:spcAft>
                <a:spcPts val="0"/>
              </a:spcAft>
              <a:buClr>
                <a:schemeClr val="dk1"/>
              </a:buClr>
              <a:buFont typeface="Times New Roman"/>
              <a:buChar char="–"/>
              <a:defRPr/>
            </a:lvl4pPr>
            <a:lvl5pPr indent="-101600" lvl="4" marL="2057400" marR="0" rtl="0" algn="l">
              <a:spcBef>
                <a:spcPts val="400"/>
              </a:spcBef>
              <a:spcAft>
                <a:spcPts val="0"/>
              </a:spcAft>
              <a:buClr>
                <a:schemeClr val="dk1"/>
              </a:buClr>
              <a:buFont typeface="Times New Roman"/>
              <a:buChar char="»"/>
              <a:defRPr/>
            </a:lvl5pPr>
            <a:lvl6pPr indent="-101600" lvl="5" marL="2514600" marR="0" rtl="0" algn="l">
              <a:spcBef>
                <a:spcPts val="400"/>
              </a:spcBef>
              <a:spcAft>
                <a:spcPts val="0"/>
              </a:spcAft>
              <a:buClr>
                <a:schemeClr val="dk1"/>
              </a:buClr>
              <a:buFont typeface="Times New Roman"/>
              <a:buChar char="»"/>
              <a:defRPr/>
            </a:lvl6pPr>
            <a:lvl7pPr indent="-101600" lvl="6" marL="2971800" marR="0" rtl="0" algn="l">
              <a:spcBef>
                <a:spcPts val="400"/>
              </a:spcBef>
              <a:spcAft>
                <a:spcPts val="0"/>
              </a:spcAft>
              <a:buClr>
                <a:schemeClr val="dk1"/>
              </a:buClr>
              <a:buFont typeface="Times New Roman"/>
              <a:buChar char="»"/>
              <a:defRPr/>
            </a:lvl7pPr>
            <a:lvl8pPr indent="-101600" lvl="7" marL="3429000" marR="0" rtl="0" algn="l">
              <a:spcBef>
                <a:spcPts val="400"/>
              </a:spcBef>
              <a:spcAft>
                <a:spcPts val="0"/>
              </a:spcAft>
              <a:buClr>
                <a:schemeClr val="dk1"/>
              </a:buClr>
              <a:buFont typeface="Times New Roman"/>
              <a:buChar char="»"/>
              <a:defRPr/>
            </a:lvl8pPr>
            <a:lvl9pPr indent="-101600" lvl="8" marL="3886200" marR="0" rtl="0" algn="l">
              <a:spcBef>
                <a:spcPts val="400"/>
              </a:spcBef>
              <a:spcAft>
                <a:spcPts val="0"/>
              </a:spcAft>
              <a:buClr>
                <a:schemeClr val="dk1"/>
              </a:buClr>
              <a:buFont typeface="Times New Roman"/>
              <a:buChar char="»"/>
              <a:defRPr/>
            </a:lvl9pPr>
          </a:lstStyle>
          <a:p/>
        </p:txBody>
      </p:sp>
      <p:sp>
        <p:nvSpPr>
          <p:cNvPr id="422" name="Shape 422"/>
          <p:cNvSpPr txBox="1"/>
          <p:nvPr>
            <p:ph idx="10" type="dt"/>
          </p:nvPr>
        </p:nvSpPr>
        <p:spPr>
          <a:xfrm>
            <a:off x="457200" y="4683918"/>
            <a:ext cx="2133599"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23" name="Shape 423"/>
          <p:cNvSpPr txBox="1"/>
          <p:nvPr>
            <p:ph idx="11" type="ftr"/>
          </p:nvPr>
        </p:nvSpPr>
        <p:spPr>
          <a:xfrm>
            <a:off x="3124200" y="4683918"/>
            <a:ext cx="2895600" cy="3570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24" name="Shape 424"/>
          <p:cNvSpPr txBox="1"/>
          <p:nvPr>
            <p:ph idx="12" type="sldNum"/>
          </p:nvPr>
        </p:nvSpPr>
        <p:spPr>
          <a:xfrm>
            <a:off x="6553200" y="4683918"/>
            <a:ext cx="2133599" cy="357000"/>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494" name="Shape 494"/>
        <p:cNvGrpSpPr/>
        <p:nvPr/>
      </p:nvGrpSpPr>
      <p:grpSpPr>
        <a:xfrm>
          <a:off x="0" y="0"/>
          <a:ext cx="0" cy="0"/>
          <a:chOff x="0" y="0"/>
          <a:chExt cx="0" cy="0"/>
        </a:xfrm>
      </p:grpSpPr>
      <p:sp>
        <p:nvSpPr>
          <p:cNvPr id="495" name="Shape 495"/>
          <p:cNvSpPr txBox="1"/>
          <p:nvPr>
            <p:ph type="title"/>
          </p:nvPr>
        </p:nvSpPr>
        <p:spPr>
          <a:xfrm>
            <a:off x="457200" y="205978"/>
            <a:ext cx="8229600" cy="857400"/>
          </a:xfrm>
          <a:prstGeom prst="rect">
            <a:avLst/>
          </a:prstGeom>
          <a:noFill/>
          <a:ln>
            <a:noFill/>
          </a:ln>
        </p:spPr>
        <p:txBody>
          <a:bodyPr anchorCtr="0" anchor="ctr" bIns="91425" lIns="91425" rIns="91425" tIns="91425"/>
          <a:lstStyle>
            <a:lvl1pPr indent="0" lvl="0" marL="0" marR="0" rtl="0" algn="ctr">
              <a:spcBef>
                <a:spcPts val="0"/>
              </a:spcBef>
              <a:buClr>
                <a:srgbClr val="F3E5AF"/>
              </a:buClr>
              <a:buFont typeface="Allerta"/>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496" name="Shape 496"/>
          <p:cNvSpPr txBox="1"/>
          <p:nvPr>
            <p:ph idx="1" type="body"/>
          </p:nvPr>
        </p:nvSpPr>
        <p:spPr>
          <a:xfrm>
            <a:off x="457200" y="1200150"/>
            <a:ext cx="8229600" cy="3531899"/>
          </a:xfrm>
          <a:prstGeom prst="rect">
            <a:avLst/>
          </a:prstGeom>
          <a:noFill/>
          <a:ln>
            <a:noFill/>
          </a:ln>
        </p:spPr>
        <p:txBody>
          <a:bodyPr anchorCtr="0" anchor="t" bIns="91425" lIns="91425" rIns="91425" tIns="91425"/>
          <a:lstStyle>
            <a:lvl1pPr indent="-306070" lvl="0" marL="548640" marR="0" rtl="0" algn="l">
              <a:spcBef>
                <a:spcPts val="560"/>
              </a:spcBef>
              <a:buClr>
                <a:srgbClr val="FAFAFA"/>
              </a:buClr>
              <a:buFont typeface="Noto Symbol"/>
              <a:buChar char="⬜"/>
              <a:defRPr/>
            </a:lvl1pPr>
            <a:lvl2pPr indent="-162560" lvl="1" marL="868680" marR="0" rtl="0" algn="l">
              <a:spcBef>
                <a:spcPts val="480"/>
              </a:spcBef>
              <a:buClr>
                <a:schemeClr val="lt1"/>
              </a:buClr>
              <a:buFont typeface="Noto Symbol"/>
              <a:buChar char="◼"/>
              <a:defRPr/>
            </a:lvl2pPr>
            <a:lvl3pPr indent="-99441" lvl="2" marL="1133856" marR="0" rtl="0" algn="l">
              <a:spcBef>
                <a:spcPts val="440"/>
              </a:spcBef>
              <a:buClr>
                <a:schemeClr val="lt1"/>
              </a:buClr>
              <a:buFont typeface="Noto Symbol"/>
              <a:buChar char="▫"/>
              <a:defRPr/>
            </a:lvl3pPr>
            <a:lvl4pPr indent="-57911" lvl="3" marL="1353312" marR="0" rtl="0" algn="l">
              <a:spcBef>
                <a:spcPts val="400"/>
              </a:spcBef>
              <a:buClr>
                <a:schemeClr val="lt1"/>
              </a:buClr>
              <a:buFont typeface="Noto Symbol"/>
              <a:buChar char=""/>
              <a:defRPr/>
            </a:lvl4pPr>
            <a:lvl5pPr indent="-59436" lvl="4" marL="1545336" marR="0" rtl="0" algn="l">
              <a:spcBef>
                <a:spcPts val="400"/>
              </a:spcBef>
              <a:buClr>
                <a:schemeClr val="lt1"/>
              </a:buClr>
              <a:buFont typeface="Noto Symbol"/>
              <a:buChar char="◾"/>
              <a:defRPr/>
            </a:lvl5pPr>
            <a:lvl6pPr indent="-75692" lvl="5" marL="1764792" marR="0" rtl="0" algn="l">
              <a:spcBef>
                <a:spcPts val="360"/>
              </a:spcBef>
              <a:buClr>
                <a:schemeClr val="lt1"/>
              </a:buClr>
              <a:buFont typeface="Noto Symbol"/>
              <a:buChar char=""/>
              <a:defRPr/>
            </a:lvl6pPr>
            <a:lvl7pPr indent="-86360" lvl="6" marL="1965960" marR="0" rtl="0" algn="l">
              <a:spcBef>
                <a:spcPts val="320"/>
              </a:spcBef>
              <a:buClr>
                <a:schemeClr val="lt1"/>
              </a:buClr>
              <a:buFont typeface="Noto Symbol"/>
              <a:buChar char="⚫"/>
              <a:defRPr/>
            </a:lvl7pPr>
            <a:lvl8pPr indent="-97027" lvl="7" marL="2167128" marR="0" rtl="0" algn="l">
              <a:spcBef>
                <a:spcPts val="280"/>
              </a:spcBef>
              <a:buClr>
                <a:schemeClr val="lt1"/>
              </a:buClr>
              <a:buFont typeface="Noto Symbol"/>
              <a:buChar char="⚫"/>
              <a:defRPr/>
            </a:lvl8pPr>
            <a:lvl9pPr indent="-94995" lvl="8" marL="2368296" marR="0" rtl="0" algn="l">
              <a:spcBef>
                <a:spcPts val="280"/>
              </a:spcBef>
              <a:buClr>
                <a:schemeClr val="lt1"/>
              </a:buClr>
              <a:buFont typeface="Noto Symbol"/>
              <a:buChar char="⚫"/>
              <a:defRPr/>
            </a:lvl9pPr>
          </a:lstStyle>
          <a:p/>
        </p:txBody>
      </p:sp>
      <p:sp>
        <p:nvSpPr>
          <p:cNvPr id="497" name="Shape 497"/>
          <p:cNvSpPr txBox="1"/>
          <p:nvPr>
            <p:ph idx="10" type="dt"/>
          </p:nvPr>
        </p:nvSpPr>
        <p:spPr>
          <a:xfrm>
            <a:off x="457200" y="4812506"/>
            <a:ext cx="2133599" cy="2739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8" name="Shape 498"/>
          <p:cNvSpPr txBox="1"/>
          <p:nvPr>
            <p:ph idx="11" type="ftr"/>
          </p:nvPr>
        </p:nvSpPr>
        <p:spPr>
          <a:xfrm>
            <a:off x="3124200" y="4812506"/>
            <a:ext cx="2895600" cy="273900"/>
          </a:xfrm>
          <a:prstGeom prst="rect">
            <a:avLst/>
          </a:prstGeom>
          <a:noFill/>
          <a:ln>
            <a:noFill/>
          </a:ln>
        </p:spPr>
        <p:txBody>
          <a:bodyPr anchorCtr="0" anchor="b"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99" name="Shape 499"/>
          <p:cNvSpPr txBox="1"/>
          <p:nvPr>
            <p:ph idx="12" type="sldNum"/>
          </p:nvPr>
        </p:nvSpPr>
        <p:spPr>
          <a:xfrm>
            <a:off x="7924800" y="4812506"/>
            <a:ext cx="762000" cy="2739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 accent1="accent1" accent2="accent2" accent3="accent3" accent4="accent4" accent5="accent5" accent6="accent6" bg1="lt1" bg2="dk2" tx1="dk1" tx2="lt2" folHlink="folHlink" hlink="hlink"/>
  <p:sldLayoutIdLst>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69" name="Shape 569"/>
        <p:cNvGrpSpPr/>
        <p:nvPr/>
      </p:nvGrpSpPr>
      <p:grpSpPr>
        <a:xfrm>
          <a:off x="0" y="0"/>
          <a:ext cx="0" cy="0"/>
          <a:chOff x="0" y="0"/>
          <a:chExt cx="0" cy="0"/>
        </a:xfrm>
      </p:grpSpPr>
      <p:grpSp>
        <p:nvGrpSpPr>
          <p:cNvPr id="570" name="Shape 570"/>
          <p:cNvGrpSpPr/>
          <p:nvPr/>
        </p:nvGrpSpPr>
        <p:grpSpPr>
          <a:xfrm>
            <a:off x="506412" y="777477"/>
            <a:ext cx="8643899" cy="22724"/>
            <a:chOff x="506412" y="1036637"/>
            <a:chExt cx="8643899" cy="30299"/>
          </a:xfrm>
        </p:grpSpPr>
        <p:pic>
          <p:nvPicPr>
            <p:cNvPr id="571" name="Shape 571"/>
            <p:cNvPicPr preferRelativeResize="0"/>
            <p:nvPr/>
          </p:nvPicPr>
          <p:blipFill rotWithShape="1">
            <a:blip r:embed="rId2">
              <a:alphaModFix/>
            </a:blip>
            <a:srcRect b="0" l="0" r="0" t="0"/>
            <a:stretch/>
          </p:blipFill>
          <p:spPr>
            <a:xfrm>
              <a:off x="506412" y="1036637"/>
              <a:ext cx="8643899" cy="30299"/>
            </a:xfrm>
            <a:prstGeom prst="rect">
              <a:avLst/>
            </a:prstGeom>
            <a:noFill/>
            <a:ln>
              <a:noFill/>
            </a:ln>
          </p:spPr>
        </p:pic>
        <p:sp>
          <p:nvSpPr>
            <p:cNvPr id="572" name="Shape 572"/>
            <p:cNvSpPr txBox="1"/>
            <p:nvPr/>
          </p:nvSpPr>
          <p:spPr>
            <a:xfrm>
              <a:off x="514350" y="1050925"/>
              <a:ext cx="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Source Sans Pro"/>
                <a:ea typeface="Source Sans Pro"/>
                <a:cs typeface="Source Sans Pro"/>
                <a:sym typeface="Source Sans Pro"/>
              </a:endParaRPr>
            </a:p>
          </p:txBody>
        </p:sp>
      </p:grpSp>
      <p:sp>
        <p:nvSpPr>
          <p:cNvPr id="573" name="Shape 573"/>
          <p:cNvSpPr txBox="1"/>
          <p:nvPr>
            <p:ph idx="1" type="body"/>
          </p:nvPr>
        </p:nvSpPr>
        <p:spPr>
          <a:xfrm>
            <a:off x="304800" y="1165621"/>
            <a:ext cx="8686800" cy="3394500"/>
          </a:xfrm>
          <a:prstGeom prst="rect">
            <a:avLst/>
          </a:prstGeom>
          <a:noFill/>
          <a:ln>
            <a:noFill/>
          </a:ln>
        </p:spPr>
        <p:txBody>
          <a:bodyPr anchorCtr="0" anchor="t" bIns="91425" lIns="91425" rIns="91425" tIns="91425"/>
          <a:lstStyle>
            <a:lvl1pPr indent="-200660" lvl="0" marL="342900" marR="0" rtl="0" algn="l">
              <a:spcBef>
                <a:spcPts val="640"/>
              </a:spcBef>
              <a:buClr>
                <a:schemeClr val="accent1"/>
              </a:buClr>
              <a:buFont typeface="Noto Symbol"/>
              <a:buChar char="✕"/>
              <a:defRPr/>
            </a:lvl1pPr>
            <a:lvl2pPr indent="-161290" lvl="1" marL="742950" marR="0" rtl="0" algn="l">
              <a:spcBef>
                <a:spcPts val="560"/>
              </a:spcBef>
              <a:buClr>
                <a:schemeClr val="accent1"/>
              </a:buClr>
              <a:buFont typeface="Noto Symbol"/>
              <a:buChar char="+"/>
              <a:defRPr/>
            </a:lvl2pPr>
            <a:lvl3pPr indent="-121919" lvl="2" marL="1143000" marR="0" rtl="0" algn="l">
              <a:spcBef>
                <a:spcPts val="480"/>
              </a:spcBef>
              <a:buClr>
                <a:schemeClr val="accent1"/>
              </a:buClr>
              <a:buFont typeface="Noto Symbol"/>
              <a:buChar char="✕"/>
              <a:defRPr/>
            </a:lvl3pPr>
            <a:lvl4pPr indent="-139700" lvl="3" marL="1600200" marR="0" rtl="0" algn="l">
              <a:spcBef>
                <a:spcPts val="400"/>
              </a:spcBef>
              <a:buClr>
                <a:schemeClr val="accent1"/>
              </a:buClr>
              <a:buFont typeface="Noto Symbol"/>
              <a:buChar char="✱"/>
              <a:defRPr/>
            </a:lvl4pPr>
            <a:lvl5pPr indent="-160020" lvl="4" marL="2057400" marR="0" rtl="0" algn="l">
              <a:spcBef>
                <a:spcPts val="360"/>
              </a:spcBef>
              <a:buClr>
                <a:schemeClr val="accent1"/>
              </a:buClr>
              <a:buFont typeface="Noto Symbol"/>
              <a:buChar char="✕"/>
              <a:defRPr/>
            </a:lvl5pPr>
            <a:lvl6pPr indent="-160020" lvl="5" marL="2514600" marR="0" rtl="0" algn="l">
              <a:spcBef>
                <a:spcPts val="360"/>
              </a:spcBef>
              <a:buClr>
                <a:schemeClr val="accent1"/>
              </a:buClr>
              <a:buFont typeface="Noto Symbol"/>
              <a:buChar char="+"/>
              <a:defRPr/>
            </a:lvl6pPr>
            <a:lvl7pPr indent="-167639" lvl="6" marL="2971800" marR="0" rtl="0" algn="l">
              <a:spcBef>
                <a:spcPts val="320"/>
              </a:spcBef>
              <a:buClr>
                <a:schemeClr val="accent1"/>
              </a:buClr>
              <a:buFont typeface="Noto Symbol"/>
              <a:buChar char="✱"/>
              <a:defRPr/>
            </a:lvl7pPr>
            <a:lvl8pPr indent="-167640" lvl="7" marL="3429000" marR="0" rtl="0" algn="l">
              <a:spcBef>
                <a:spcPts val="320"/>
              </a:spcBef>
              <a:buClr>
                <a:schemeClr val="accent1"/>
              </a:buClr>
              <a:buFont typeface="Noto Symbol"/>
              <a:buChar char="◆"/>
              <a:defRPr/>
            </a:lvl8pPr>
            <a:lvl9pPr indent="-175259" lvl="8" marL="3886200" marR="0" rtl="0" algn="l">
              <a:spcBef>
                <a:spcPts val="280"/>
              </a:spcBef>
              <a:buClr>
                <a:schemeClr val="accent1"/>
              </a:buClr>
              <a:buFont typeface="Noto Symbol"/>
              <a:buChar char="◼"/>
              <a:defRPr/>
            </a:lvl9pPr>
          </a:lstStyle>
          <a:p/>
        </p:txBody>
      </p:sp>
      <p:sp>
        <p:nvSpPr>
          <p:cNvPr id="574" name="Shape 574"/>
          <p:cNvSpPr txBox="1"/>
          <p:nvPr>
            <p:ph idx="10" type="dt"/>
          </p:nvPr>
        </p:nvSpPr>
        <p:spPr>
          <a:xfrm>
            <a:off x="6477000" y="57150"/>
            <a:ext cx="25145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75" name="Shape 575"/>
          <p:cNvSpPr txBox="1"/>
          <p:nvPr>
            <p:ph idx="11" type="ftr"/>
          </p:nvPr>
        </p:nvSpPr>
        <p:spPr>
          <a:xfrm>
            <a:off x="3124200" y="57150"/>
            <a:ext cx="3352799" cy="2166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76" name="Shape 576"/>
          <p:cNvSpPr txBox="1"/>
          <p:nvPr>
            <p:ph idx="12" type="sldNum"/>
          </p:nvPr>
        </p:nvSpPr>
        <p:spPr>
          <a:xfrm>
            <a:off x="8229600" y="4857750"/>
            <a:ext cx="762000" cy="183299"/>
          </a:xfrm>
          <a:prstGeom prst="rect">
            <a:avLst/>
          </a:prstGeom>
          <a:noFill/>
          <a:ln>
            <a:noFill/>
          </a:ln>
        </p:spPr>
        <p:txBody>
          <a:bodyPr anchorCtr="0" anchor="t"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
        <p:nvSpPr>
          <p:cNvPr id="577" name="Shape 577"/>
          <p:cNvSpPr txBox="1"/>
          <p:nvPr>
            <p:ph type="title"/>
          </p:nvPr>
        </p:nvSpPr>
        <p:spPr>
          <a:xfrm>
            <a:off x="304800" y="342900"/>
            <a:ext cx="8686800" cy="62849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Souce Sans Pro"/>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grpSp>
        <p:nvGrpSpPr>
          <p:cNvPr id="578" name="Shape 578"/>
          <p:cNvGrpSpPr/>
          <p:nvPr/>
        </p:nvGrpSpPr>
        <p:grpSpPr>
          <a:xfrm>
            <a:off x="506412" y="777477"/>
            <a:ext cx="8643899" cy="22724"/>
            <a:chOff x="506412" y="1036637"/>
            <a:chExt cx="8643899" cy="30299"/>
          </a:xfrm>
        </p:grpSpPr>
        <p:pic>
          <p:nvPicPr>
            <p:cNvPr id="579" name="Shape 579"/>
            <p:cNvPicPr preferRelativeResize="0"/>
            <p:nvPr/>
          </p:nvPicPr>
          <p:blipFill rotWithShape="1">
            <a:blip r:embed="rId2">
              <a:alphaModFix/>
            </a:blip>
            <a:srcRect b="0" l="0" r="0" t="0"/>
            <a:stretch/>
          </p:blipFill>
          <p:spPr>
            <a:xfrm>
              <a:off x="506412" y="1036637"/>
              <a:ext cx="8643899" cy="30299"/>
            </a:xfrm>
            <a:prstGeom prst="rect">
              <a:avLst/>
            </a:prstGeom>
            <a:noFill/>
            <a:ln>
              <a:noFill/>
            </a:ln>
          </p:spPr>
        </p:pic>
        <p:sp>
          <p:nvSpPr>
            <p:cNvPr id="580" name="Shape 580"/>
            <p:cNvSpPr txBox="1"/>
            <p:nvPr/>
          </p:nvSpPr>
          <p:spPr>
            <a:xfrm>
              <a:off x="514350" y="1050925"/>
              <a:ext cx="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Source Sans Pro"/>
                <a:ea typeface="Source Sans Pro"/>
                <a:cs typeface="Source Sans Pro"/>
                <a:sym typeface="Source Sans Pro"/>
              </a:endParaRPr>
            </a:p>
          </p:txBody>
        </p:sp>
      </p:grpSp>
      <p:grpSp>
        <p:nvGrpSpPr>
          <p:cNvPr id="581" name="Shape 581"/>
          <p:cNvGrpSpPr/>
          <p:nvPr/>
        </p:nvGrpSpPr>
        <p:grpSpPr>
          <a:xfrm>
            <a:off x="506412" y="785812"/>
            <a:ext cx="8643899" cy="19125"/>
            <a:chOff x="506412" y="1047750"/>
            <a:chExt cx="8643899" cy="25500"/>
          </a:xfrm>
        </p:grpSpPr>
        <p:pic>
          <p:nvPicPr>
            <p:cNvPr id="582" name="Shape 582"/>
            <p:cNvPicPr preferRelativeResize="0"/>
            <p:nvPr/>
          </p:nvPicPr>
          <p:blipFill rotWithShape="1">
            <a:blip r:embed="rId3">
              <a:alphaModFix/>
            </a:blip>
            <a:srcRect b="0" l="0" r="0" t="0"/>
            <a:stretch/>
          </p:blipFill>
          <p:spPr>
            <a:xfrm>
              <a:off x="506412" y="1047750"/>
              <a:ext cx="8643899" cy="25500"/>
            </a:xfrm>
            <a:prstGeom prst="rect">
              <a:avLst/>
            </a:prstGeom>
            <a:noFill/>
            <a:ln>
              <a:noFill/>
            </a:ln>
          </p:spPr>
        </p:pic>
        <p:sp>
          <p:nvSpPr>
            <p:cNvPr id="583" name="Shape 583"/>
            <p:cNvSpPr txBox="1"/>
            <p:nvPr/>
          </p:nvSpPr>
          <p:spPr>
            <a:xfrm>
              <a:off x="514350" y="1057275"/>
              <a:ext cx="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Source Sans Pro"/>
                <a:ea typeface="Source Sans Pro"/>
                <a:cs typeface="Source Sans Pro"/>
                <a:sym typeface="Source Sans Pro"/>
              </a:endParaRPr>
            </a:p>
          </p:txBody>
        </p:sp>
      </p:grpSp>
    </p:spTree>
  </p:cSld>
  <p:clrMap accent1="accent1" accent2="accent2" accent3="accent3" accent4="accent4" accent5="accent5" accent6="accent6" bg1="lt1" bg2="dk2" tx1="dk1" tx2="lt2" folHlink="folHlink" hlink="hlink"/>
  <p:sldLayoutIdLst>
    <p:sldLayoutId id="2147483726" r:id="rId4"/>
    <p:sldLayoutId id="2147483727" r:id="rId5"/>
    <p:sldLayoutId id="2147483728"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hyperlink" Target="https://drive.google.com/file/d/0B7aldO9Ti7n6TzlsZ21reXhTOWdqT21ZOFpNd1BWWGpmTUlZ/view?usp=sharing" TargetMode="External"/><Relationship Id="rId4" Type="http://schemas.openxmlformats.org/officeDocument/2006/relationships/hyperlink" Target="https://drive.google.com/file/d/0B7aldO9Ti7n6TzlsZ21reXhTOWdqT21ZOFpNd1BWWGpmTUlZ/view?usp=sharing" TargetMode="External"/><Relationship Id="rId5" Type="http://schemas.openxmlformats.org/officeDocument/2006/relationships/hyperlink" Target="https://drive.google.com/file/d/0B7aldO9Ti7n6TzlsZ21reXhTOWdqT21ZOFpNd1BWWGpmTUlZ/view?usp=sharing" TargetMode="External"/></Relationships>
</file>

<file path=ppt/slides/_rels/slide11.xml.rels><?xml version="1.0" encoding="UTF-8" standalone="yes"?><Relationships xmlns="http://schemas.openxmlformats.org/package/2006/relationships"><Relationship Id="rId20" Type="http://schemas.openxmlformats.org/officeDocument/2006/relationships/hyperlink" Target="http://starina44.ru/maksimov-mihail-andreevich" TargetMode="External"/><Relationship Id="rId22" Type="http://schemas.openxmlformats.org/officeDocument/2006/relationships/hyperlink" Target="http://starina44.ru/pasynkov-pavel-ivanovich" TargetMode="External"/><Relationship Id="rId21" Type="http://schemas.openxmlformats.org/officeDocument/2006/relationships/hyperlink" Target="http://starina44.ru/nazarov-nikolay-ivanovich" TargetMode="External"/><Relationship Id="rId24" Type="http://schemas.openxmlformats.org/officeDocument/2006/relationships/hyperlink" Target="http://starina44.ru/skuchalov-aleksey-vasilevich" TargetMode="External"/><Relationship Id="rId23" Type="http://schemas.openxmlformats.org/officeDocument/2006/relationships/hyperlink" Target="http://starina44.ru/ponorkin-aleksey-aleksandrovich" TargetMode="External"/><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30.jpg"/><Relationship Id="rId4" Type="http://schemas.openxmlformats.org/officeDocument/2006/relationships/hyperlink" Target="http://starina44.ru/antonov-fedor-nikolaevich" TargetMode="External"/><Relationship Id="rId9" Type="http://schemas.openxmlformats.org/officeDocument/2006/relationships/hyperlink" Target="http://starina44.ru/grashnev-mihail-aleksandrovich" TargetMode="External"/><Relationship Id="rId26" Type="http://schemas.openxmlformats.org/officeDocument/2006/relationships/hyperlink" Target="http://starina44.ru/subbotin-pavel-vasilevich" TargetMode="External"/><Relationship Id="rId25" Type="http://schemas.openxmlformats.org/officeDocument/2006/relationships/hyperlink" Target="http://starina44.ru/smirnov-semen-vasilevich" TargetMode="External"/><Relationship Id="rId28" Type="http://schemas.openxmlformats.org/officeDocument/2006/relationships/hyperlink" Target="http://starina44.ru/fedoseev-nikolay-yakovlevich" TargetMode="External"/><Relationship Id="rId27" Type="http://schemas.openxmlformats.org/officeDocument/2006/relationships/hyperlink" Target="http://starina44.ru/toropov-nikolay-sergeevich" TargetMode="External"/><Relationship Id="rId5" Type="http://schemas.openxmlformats.org/officeDocument/2006/relationships/hyperlink" Target="http://starina44.ru/apurin-nikolay-evgrafofich" TargetMode="External"/><Relationship Id="rId6" Type="http://schemas.openxmlformats.org/officeDocument/2006/relationships/hyperlink" Target="http://starina44.ru/baranov-anatoliy-nikolaevich" TargetMode="External"/><Relationship Id="rId29" Type="http://schemas.openxmlformats.org/officeDocument/2006/relationships/hyperlink" Target="http://starina44.ru/homyakov-viktor-pavlovich" TargetMode="External"/><Relationship Id="rId7" Type="http://schemas.openxmlformats.org/officeDocument/2006/relationships/hyperlink" Target="http://starina44.ru/burcev-fedor-ivanovich" TargetMode="External"/><Relationship Id="rId8" Type="http://schemas.openxmlformats.org/officeDocument/2006/relationships/hyperlink" Target="http://starina44.ru/vinogradov-pavel-petrovich" TargetMode="External"/><Relationship Id="rId31" Type="http://schemas.openxmlformats.org/officeDocument/2006/relationships/hyperlink" Target="http://starina44.ru/chesnokov-vasiliy-aleksandrovich" TargetMode="External"/><Relationship Id="rId30" Type="http://schemas.openxmlformats.org/officeDocument/2006/relationships/hyperlink" Target="http://starina44.ru/hopov-pavel-sergeevich" TargetMode="External"/><Relationship Id="rId11" Type="http://schemas.openxmlformats.org/officeDocument/2006/relationships/hyperlink" Target="http://starina44.ru/gromov-sergey-yakovlevich" TargetMode="External"/><Relationship Id="rId10" Type="http://schemas.openxmlformats.org/officeDocument/2006/relationships/hyperlink" Target="http://starina44.ru/gromov-sergey-aleksandrovich" TargetMode="External"/><Relationship Id="rId32" Type="http://schemas.openxmlformats.org/officeDocument/2006/relationships/hyperlink" Target="http://starina44.ru/chechenya-nikolay-konstantinovich" TargetMode="External"/><Relationship Id="rId13" Type="http://schemas.openxmlformats.org/officeDocument/2006/relationships/hyperlink" Target="http://starina44.ru/dorofeev-vasiliy-aleksandrovich" TargetMode="External"/><Relationship Id="rId12" Type="http://schemas.openxmlformats.org/officeDocument/2006/relationships/hyperlink" Target="http://starina44.ru/dementev-nikolay-ivanovich" TargetMode="External"/><Relationship Id="rId15" Type="http://schemas.openxmlformats.org/officeDocument/2006/relationships/hyperlink" Target="http://starina44.ru/zubov-ilya-grigorevich" TargetMode="External"/><Relationship Id="rId14" Type="http://schemas.openxmlformats.org/officeDocument/2006/relationships/hyperlink" Target="http://starina44.ru/ermin-ivan-nikolaevich" TargetMode="External"/><Relationship Id="rId17" Type="http://schemas.openxmlformats.org/officeDocument/2006/relationships/hyperlink" Target="http://starina44.ru/komarov-nikolay-vasilevich" TargetMode="External"/><Relationship Id="rId16" Type="http://schemas.openxmlformats.org/officeDocument/2006/relationships/hyperlink" Target="http://starina44.ru/ivanov-mstislav-borisovich" TargetMode="External"/><Relationship Id="rId19" Type="http://schemas.openxmlformats.org/officeDocument/2006/relationships/hyperlink" Target="http://starina44.ru/krinicyn-vasiliy-andreevich" TargetMode="External"/><Relationship Id="rId18" Type="http://schemas.openxmlformats.org/officeDocument/2006/relationships/hyperlink" Target="http://starina44.ru/krasnuhin-aleksey-grigorevic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2.xml"/><Relationship Id="rId3" Type="http://schemas.openxmlformats.org/officeDocument/2006/relationships/hyperlink" Target="https://drive.google.com/file/d/0B7aldO9Ti7n6eF9PM1NmaFQ5eXc/view?usp=sharing" TargetMode="Externa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3.xml"/><Relationship Id="rId3" Type="http://schemas.openxmlformats.org/officeDocument/2006/relationships/hyperlink" Target="https://drive.google.com/file/d/0B7aldO9Ti7n6QWx6Z09SelBFRmc/view?usp=sharing" TargetMode="Externa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4.xml"/><Relationship Id="rId3"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8.xml"/><Relationship Id="rId3"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CE5CD"/>
        </a:solidFill>
      </p:bgPr>
    </p:bg>
    <p:spTree>
      <p:nvGrpSpPr>
        <p:cNvPr id="680" name="Shape 680"/>
        <p:cNvGrpSpPr/>
        <p:nvPr/>
      </p:nvGrpSpPr>
      <p:grpSpPr>
        <a:xfrm>
          <a:off x="0" y="0"/>
          <a:ext cx="0" cy="0"/>
          <a:chOff x="0" y="0"/>
          <a:chExt cx="0" cy="0"/>
        </a:xfrm>
      </p:grpSpPr>
      <p:sp>
        <p:nvSpPr>
          <p:cNvPr id="681" name="Shape 681"/>
          <p:cNvSpPr txBox="1"/>
          <p:nvPr>
            <p:ph idx="1" type="subTitle"/>
          </p:nvPr>
        </p:nvSpPr>
        <p:spPr>
          <a:xfrm>
            <a:off x="685800" y="4472301"/>
            <a:ext cx="7824600" cy="621600"/>
          </a:xfrm>
          <a:prstGeom prst="rect">
            <a:avLst/>
          </a:prstGeom>
        </p:spPr>
        <p:txBody>
          <a:bodyPr anchorCtr="0" anchor="t" bIns="91425" lIns="91425" rIns="91425" tIns="91425">
            <a:noAutofit/>
          </a:bodyPr>
          <a:lstStyle/>
          <a:p>
            <a:pPr lvl="0">
              <a:spcBef>
                <a:spcPts val="0"/>
              </a:spcBef>
              <a:buNone/>
            </a:pPr>
            <a:r>
              <a:rPr b="1" lang="ru">
                <a:solidFill>
                  <a:srgbClr val="85200C"/>
                </a:solidFill>
              </a:rPr>
              <a:t>Ордена и медали России</a:t>
            </a:r>
          </a:p>
        </p:txBody>
      </p:sp>
      <p:pic>
        <p:nvPicPr>
          <p:cNvPr descr="z_eb61389f.jpg" id="682" name="Shape 682"/>
          <p:cNvPicPr preferRelativeResize="0"/>
          <p:nvPr/>
        </p:nvPicPr>
        <p:blipFill>
          <a:blip r:embed="rId3">
            <a:alphaModFix/>
          </a:blip>
          <a:stretch>
            <a:fillRect/>
          </a:stretch>
        </p:blipFill>
        <p:spPr>
          <a:xfrm>
            <a:off x="1639950" y="196674"/>
            <a:ext cx="6154300" cy="4126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9" name="Shape 759"/>
        <p:cNvGrpSpPr/>
        <p:nvPr/>
      </p:nvGrpSpPr>
      <p:grpSpPr>
        <a:xfrm>
          <a:off x="0" y="0"/>
          <a:ext cx="0" cy="0"/>
          <a:chOff x="0" y="0"/>
          <a:chExt cx="0" cy="0"/>
        </a:xfrm>
      </p:grpSpPr>
      <p:sp>
        <p:nvSpPr>
          <p:cNvPr id="760" name="Shape 760"/>
          <p:cNvSpPr txBox="1"/>
          <p:nvPr>
            <p:ph type="ctrTitle"/>
          </p:nvPr>
        </p:nvSpPr>
        <p:spPr>
          <a:xfrm>
            <a:off x="1403648" y="1275605"/>
            <a:ext cx="6264600" cy="972000"/>
          </a:xfrm>
          <a:prstGeom prst="rect">
            <a:avLst/>
          </a:prstGeom>
          <a:noFill/>
          <a:ln>
            <a:noFill/>
          </a:ln>
        </p:spPr>
        <p:txBody>
          <a:bodyPr anchorCtr="0" anchor="b" bIns="45700" lIns="91425" rIns="91425" tIns="45700">
            <a:noAutofit/>
          </a:bodyPr>
          <a:lstStyle/>
          <a:p>
            <a:pPr indent="0" lvl="0" marL="0" marR="0" rtl="0" algn="ctr">
              <a:spcBef>
                <a:spcPts val="0"/>
              </a:spcBef>
              <a:buClr>
                <a:srgbClr val="262626"/>
              </a:buClr>
              <a:buSzPct val="25000"/>
              <a:buFont typeface="Garamond"/>
              <a:buNone/>
            </a:pPr>
            <a:r>
              <a:rPr b="0" i="0" lang="ru" sz="4300" u="sng" cap="none" strike="noStrike">
                <a:solidFill>
                  <a:schemeClr val="hlink"/>
                </a:solidFill>
                <a:latin typeface="Garamond"/>
                <a:ea typeface="Garamond"/>
                <a:cs typeface="Garamond"/>
                <a:sym typeface="Garamond"/>
                <a:hlinkClick r:id="rId3"/>
              </a:rPr>
              <a:t>Орден </a:t>
            </a:r>
            <a:br>
              <a:rPr b="0" i="0" lang="ru" sz="4300" u="sng" cap="none" strike="noStrike">
                <a:solidFill>
                  <a:schemeClr val="hlink"/>
                </a:solidFill>
                <a:latin typeface="Garamond"/>
                <a:ea typeface="Garamond"/>
                <a:cs typeface="Garamond"/>
                <a:sym typeface="Garamond"/>
                <a:hlinkClick r:id="rId4"/>
              </a:rPr>
            </a:br>
            <a:r>
              <a:rPr b="0" i="0" lang="ru" sz="4300" u="sng" cap="none" strike="noStrike">
                <a:solidFill>
                  <a:schemeClr val="hlink"/>
                </a:solidFill>
                <a:latin typeface="Garamond"/>
                <a:ea typeface="Garamond"/>
                <a:cs typeface="Garamond"/>
                <a:sym typeface="Garamond"/>
                <a:hlinkClick r:id="rId5"/>
              </a:rPr>
              <a:t>«За личное мужество»</a:t>
            </a:r>
          </a:p>
        </p:txBody>
      </p:sp>
      <p:sp>
        <p:nvSpPr>
          <p:cNvPr id="761" name="Shape 761"/>
          <p:cNvSpPr txBox="1"/>
          <p:nvPr>
            <p:ph idx="1" type="subTitle"/>
          </p:nvPr>
        </p:nvSpPr>
        <p:spPr>
          <a:xfrm>
            <a:off x="1921933" y="2698745"/>
            <a:ext cx="5308800" cy="1033199"/>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accent1"/>
              </a:buClr>
              <a:buSzPct val="25000"/>
              <a:buFont typeface="Arial"/>
              <a:buNone/>
            </a:pPr>
            <a:r>
              <a:rPr b="0" i="0" lang="ru" sz="1850" u="none" cap="none" strike="noStrike">
                <a:solidFill>
                  <a:schemeClr val="dk1"/>
                </a:solidFill>
                <a:latin typeface="Garamond"/>
                <a:ea typeface="Garamond"/>
                <a:cs typeface="Garamond"/>
                <a:sym typeface="Garamond"/>
              </a:rPr>
              <a:t>Выполнила команда «ПЛОТ»</a:t>
            </a:r>
          </a:p>
          <a:p>
            <a:pPr indent="0" lvl="0" marL="0" marR="0" rtl="0" algn="ctr">
              <a:lnSpc>
                <a:spcPct val="80000"/>
              </a:lnSpc>
              <a:spcBef>
                <a:spcPts val="970"/>
              </a:spcBef>
              <a:spcAft>
                <a:spcPts val="0"/>
              </a:spcAft>
              <a:buClr>
                <a:schemeClr val="accent1"/>
              </a:buClr>
              <a:buSzPct val="25000"/>
              <a:buFont typeface="Arial"/>
              <a:buNone/>
            </a:pPr>
            <a:r>
              <a:rPr b="0" i="0" lang="ru" sz="1850" u="none" cap="none" strike="noStrike">
                <a:solidFill>
                  <a:schemeClr val="dk1"/>
                </a:solidFill>
                <a:latin typeface="Garamond"/>
                <a:ea typeface="Garamond"/>
                <a:cs typeface="Garamond"/>
                <a:sym typeface="Garamond"/>
              </a:rPr>
              <a:t>МБОУ средняя общеобразовательная школа №2 имени Л.В. Рябинина городского округа </a:t>
            </a:r>
          </a:p>
          <a:p>
            <a:pPr indent="0" lvl="0" marL="0" marR="0" rtl="0" algn="ctr">
              <a:lnSpc>
                <a:spcPct val="80000"/>
              </a:lnSpc>
              <a:spcBef>
                <a:spcPts val="970"/>
              </a:spcBef>
              <a:spcAft>
                <a:spcPts val="0"/>
              </a:spcAft>
              <a:buClr>
                <a:schemeClr val="accent1"/>
              </a:buClr>
              <a:buSzPct val="25000"/>
              <a:buFont typeface="Arial"/>
              <a:buNone/>
            </a:pPr>
            <a:r>
              <a:rPr b="0" i="0" lang="ru" sz="1850" u="none" cap="none" strike="noStrike">
                <a:solidFill>
                  <a:schemeClr val="dk1"/>
                </a:solidFill>
                <a:latin typeface="Garamond"/>
                <a:ea typeface="Garamond"/>
                <a:cs typeface="Garamond"/>
                <a:sym typeface="Garamond"/>
              </a:rPr>
              <a:t>город Шарья Костромской области </a:t>
            </a:r>
          </a:p>
          <a:p>
            <a:pPr indent="0" lvl="0" marL="0" marR="0" rtl="0" algn="ctr">
              <a:lnSpc>
                <a:spcPct val="80000"/>
              </a:lnSpc>
              <a:spcBef>
                <a:spcPts val="970"/>
              </a:spcBef>
              <a:spcAft>
                <a:spcPts val="600"/>
              </a:spcAft>
              <a:buClr>
                <a:schemeClr val="accent1"/>
              </a:buClr>
              <a:buSzPct val="25000"/>
              <a:buFont typeface="Arial"/>
              <a:buNone/>
            </a:pPr>
            <a:r>
              <a:t/>
            </a:r>
            <a:endParaRPr b="0" i="0" sz="1850" u="none" cap="none" strike="noStrike">
              <a:solidFill>
                <a:schemeClr val="dk1"/>
              </a:solidFill>
              <a:latin typeface="Garamond"/>
              <a:ea typeface="Garamond"/>
              <a:cs typeface="Garamond"/>
              <a:sym typeface="Garamond"/>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5" name="Shape 765"/>
        <p:cNvGrpSpPr/>
        <p:nvPr/>
      </p:nvGrpSpPr>
      <p:grpSpPr>
        <a:xfrm>
          <a:off x="0" y="0"/>
          <a:ext cx="0" cy="0"/>
          <a:chOff x="0" y="0"/>
          <a:chExt cx="0" cy="0"/>
        </a:xfrm>
      </p:grpSpPr>
      <p:sp>
        <p:nvSpPr>
          <p:cNvPr id="766" name="Shape 766"/>
          <p:cNvSpPr txBox="1"/>
          <p:nvPr>
            <p:ph type="title"/>
          </p:nvPr>
        </p:nvSpPr>
        <p:spPr>
          <a:xfrm>
            <a:off x="357187" y="0"/>
            <a:ext cx="8229600" cy="4820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1" lang="ru" sz="4400" u="none" cap="none" strike="noStrike">
                <a:solidFill>
                  <a:schemeClr val="lt2"/>
                </a:solidFill>
                <a:latin typeface="Arial"/>
                <a:ea typeface="Arial"/>
                <a:cs typeface="Arial"/>
                <a:sym typeface="Arial"/>
              </a:rPr>
              <a:t>                                                  </a:t>
            </a:r>
          </a:p>
          <a:p>
            <a:pPr indent="0" lvl="0" marL="0" marR="0" rtl="0" algn="ctr">
              <a:lnSpc>
                <a:spcPct val="100000"/>
              </a:lnSpc>
              <a:spcBef>
                <a:spcPts val="0"/>
              </a:spcBef>
              <a:spcAft>
                <a:spcPts val="0"/>
              </a:spcAft>
              <a:buClr>
                <a:schemeClr val="lt2"/>
              </a:buClr>
              <a:buSzPct val="25000"/>
              <a:buFont typeface="Arial"/>
              <a:buNone/>
            </a:pPr>
            <a:r>
              <a:rPr i="1" lang="ru" sz="4400">
                <a:solidFill>
                  <a:schemeClr val="lt2"/>
                </a:solidFill>
              </a:rPr>
              <a:t>              </a:t>
            </a:r>
            <a:r>
              <a:rPr b="0" i="1" lang="ru" sz="4400" u="none" cap="none" strike="noStrike">
                <a:solidFill>
                  <a:schemeClr val="lt2"/>
                </a:solidFill>
                <a:latin typeface="Arial"/>
                <a:ea typeface="Arial"/>
                <a:cs typeface="Arial"/>
                <a:sym typeface="Arial"/>
              </a:rPr>
              <a:t>Орден Славы.</a:t>
            </a:r>
          </a:p>
        </p:txBody>
      </p:sp>
      <p:pic>
        <p:nvPicPr>
          <p:cNvPr descr="978876206_7" id="767" name="Shape 767"/>
          <p:cNvPicPr preferRelativeResize="0"/>
          <p:nvPr>
            <p:ph idx="1" type="body"/>
          </p:nvPr>
        </p:nvPicPr>
        <p:blipFill rotWithShape="1">
          <a:blip r:embed="rId3">
            <a:alphaModFix/>
          </a:blip>
          <a:srcRect b="0" l="0" r="0" t="0"/>
          <a:stretch/>
        </p:blipFill>
        <p:spPr>
          <a:xfrm>
            <a:off x="98225" y="613174"/>
            <a:ext cx="3104100" cy="1734899"/>
          </a:xfrm>
          <a:prstGeom prst="rect">
            <a:avLst/>
          </a:prstGeom>
          <a:noFill/>
          <a:ln>
            <a:noFill/>
          </a:ln>
        </p:spPr>
      </p:pic>
      <p:sp>
        <p:nvSpPr>
          <p:cNvPr id="768" name="Shape 768"/>
          <p:cNvSpPr txBox="1"/>
          <p:nvPr>
            <p:ph idx="1" type="body"/>
          </p:nvPr>
        </p:nvSpPr>
        <p:spPr>
          <a:xfrm>
            <a:off x="4645025" y="1151333"/>
            <a:ext cx="4041900" cy="47999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hlink"/>
              </a:buClr>
              <a:buSzPct val="25000"/>
              <a:buFont typeface="Noto Symbol"/>
              <a:buNone/>
            </a:pPr>
            <a:r>
              <a:t/>
            </a:r>
            <a:endParaRPr b="1" i="0" sz="2400" u="none" cap="none" strike="noStrike">
              <a:solidFill>
                <a:schemeClr val="lt1"/>
              </a:solidFill>
              <a:latin typeface="Tahoma"/>
              <a:ea typeface="Tahoma"/>
              <a:cs typeface="Tahoma"/>
              <a:sym typeface="Tahoma"/>
            </a:endParaRPr>
          </a:p>
        </p:txBody>
      </p:sp>
      <p:sp>
        <p:nvSpPr>
          <p:cNvPr id="769" name="Shape 769"/>
          <p:cNvSpPr txBox="1"/>
          <p:nvPr>
            <p:ph idx="2" type="body"/>
          </p:nvPr>
        </p:nvSpPr>
        <p:spPr>
          <a:xfrm>
            <a:off x="4645025" y="1631156"/>
            <a:ext cx="4041900" cy="29634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solidFill>
                <a:schemeClr val="lt1"/>
              </a:solidFill>
              <a:latin typeface="Tahoma"/>
              <a:ea typeface="Tahoma"/>
              <a:cs typeface="Tahoma"/>
              <a:sym typeface="Tahoma"/>
            </a:endParaRPr>
          </a:p>
        </p:txBody>
      </p:sp>
      <p:sp>
        <p:nvSpPr>
          <p:cNvPr id="770" name="Shape 770"/>
          <p:cNvSpPr txBox="1"/>
          <p:nvPr/>
        </p:nvSpPr>
        <p:spPr>
          <a:xfrm>
            <a:off x="4712525" y="883012"/>
            <a:ext cx="3906899" cy="3938999"/>
          </a:xfrm>
          <a:prstGeom prst="rect">
            <a:avLst/>
          </a:prstGeom>
          <a:solidFill>
            <a:srgbClr val="7F1900"/>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342900" lvl="0" marL="342900" marR="0" rtl="0" algn="ctr">
              <a:lnSpc>
                <a:spcPct val="100000"/>
              </a:lnSpc>
              <a:spcBef>
                <a:spcPts val="0"/>
              </a:spcBef>
              <a:spcAft>
                <a:spcPts val="0"/>
              </a:spcAft>
              <a:buClr>
                <a:schemeClr val="lt1"/>
              </a:buClr>
              <a:buSzPct val="25000"/>
              <a:buFont typeface="Tahoma"/>
              <a:buNone/>
            </a:pPr>
            <a:r>
              <a:rPr b="0" i="0" lang="ru" sz="900" u="none" cap="none" strike="noStrike">
                <a:solidFill>
                  <a:schemeClr val="lt1"/>
                </a:solidFill>
                <a:latin typeface="Tahoma"/>
                <a:ea typeface="Tahoma"/>
                <a:cs typeface="Tahoma"/>
                <a:sym typeface="Tahoma"/>
              </a:rPr>
              <a:t>Костромичи-полные кавалеры Ордена Славы</a:t>
            </a:r>
          </a:p>
          <a:p>
            <a:pPr indent="-342900" lvl="0" marL="342900" marR="0" rtl="0" algn="ctr">
              <a:lnSpc>
                <a:spcPct val="100000"/>
              </a:lnSpc>
              <a:spcBef>
                <a:spcPts val="0"/>
              </a:spcBef>
              <a:spcAft>
                <a:spcPts val="0"/>
              </a:spcAft>
              <a:buClr>
                <a:srgbClr val="2A0200"/>
              </a:buClr>
              <a:buSzPct val="25000"/>
              <a:buFont typeface="Tahoma"/>
              <a:buNone/>
            </a:pPr>
            <a:r>
              <a:rPr b="0" i="0" lang="ru" sz="900" u="none" cap="none" strike="noStrike">
                <a:solidFill>
                  <a:srgbClr val="2A0200"/>
                </a:solidFill>
                <a:latin typeface="Tahoma"/>
                <a:ea typeface="Tahoma"/>
                <a:cs typeface="Tahoma"/>
                <a:sym typeface="Tahoma"/>
              </a:rPr>
              <a:t>.</a:t>
            </a:r>
            <a:r>
              <a:rPr b="1" i="0" lang="ru" sz="900" u="sng" cap="none" strike="noStrike">
                <a:solidFill>
                  <a:schemeClr val="hlink"/>
                </a:solidFill>
                <a:latin typeface="Tahoma"/>
                <a:ea typeface="Tahoma"/>
                <a:cs typeface="Tahoma"/>
                <a:sym typeface="Tahoma"/>
                <a:hlinkClick r:id="rId4"/>
              </a:rPr>
              <a:t>АНТОНОВ Федор Николаевич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5"/>
              </a:rPr>
              <a:t>АПУРИН Николай Евграфович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6"/>
              </a:rPr>
              <a:t>БАРАНОВ Анатолий Николаевич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7"/>
              </a:rPr>
              <a:t>БУРЦЕВ Федор Иванович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8"/>
              </a:rPr>
              <a:t>ВИНОГРАДОВ Павел Петрович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9"/>
              </a:rPr>
              <a:t>ГРАШНЕВ Михаил Александрович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0"/>
              </a:rPr>
              <a:t>ГРОМОВ Сергей Александрович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1"/>
              </a:rPr>
              <a:t>ГРОМОВ Сергей Яковлевич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2"/>
              </a:rPr>
              <a:t>ДЕМЕНТЬЕВ Николай Иванович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3"/>
              </a:rPr>
              <a:t>ДОРОФЕЕВ Василий Александрович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4"/>
              </a:rPr>
              <a:t>ЕРМИН Иван Николаевич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5"/>
              </a:rPr>
              <a:t>ЗУБОВ Илья Григорьевич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6"/>
              </a:rPr>
              <a:t>ИВАНОВ Мстислав Борисович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7"/>
              </a:rPr>
              <a:t>КОМАРОВ Николай Васильевич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8"/>
              </a:rPr>
              <a:t>КРАСНУХИН Алексей Григорьевич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19"/>
              </a:rPr>
              <a:t>КРИНИЦЫН Василий Андреевич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0"/>
              </a:rPr>
              <a:t>МАКСИМОВ Михаил Андреевич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1"/>
              </a:rPr>
              <a:t>НАЗАРОВ Николай Иванович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2"/>
              </a:rPr>
              <a:t>ПАСЫНКОВ Павел Иванович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3"/>
              </a:rPr>
              <a:t>ПОНОРКИН Алексей Александрович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4"/>
              </a:rPr>
              <a:t>СКУЧАЛОВ Алексей Васильевич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5"/>
              </a:rPr>
              <a:t>СМИРНОВ Семен Васильевич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6"/>
              </a:rPr>
              <a:t>СУББОТИН Павел Васильевич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7"/>
              </a:rPr>
              <a:t>ТОРОПОВ Николай Сергеевич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8"/>
              </a:rPr>
              <a:t>ФЕДОСЕЕВ Николай Яковлевич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29"/>
              </a:rPr>
              <a:t>ХОМЯКОВ Виктор Павлович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30"/>
              </a:rPr>
              <a:t>ХОПОВ Павел Сергеевич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31"/>
              </a:rPr>
              <a:t>ЧЕСНОКОВ Василий Александрович</a:t>
            </a:r>
          </a:p>
          <a:p>
            <a:pPr indent="-342900" lvl="0" marL="342900" marR="0" rtl="0" algn="ctr">
              <a:lnSpc>
                <a:spcPct val="100000"/>
              </a:lnSpc>
              <a:spcBef>
                <a:spcPts val="0"/>
              </a:spcBef>
              <a:spcAft>
                <a:spcPts val="0"/>
              </a:spcAft>
              <a:buClr>
                <a:srgbClr val="2A0200"/>
              </a:buClr>
              <a:buSzPct val="25000"/>
              <a:buFont typeface="Tahoma"/>
              <a:buNone/>
            </a:pPr>
            <a:r>
              <a:rPr b="1" i="0" lang="ru" sz="900" u="sng" cap="none" strike="noStrike">
                <a:solidFill>
                  <a:schemeClr val="hlink"/>
                </a:solidFill>
                <a:latin typeface="Tahoma"/>
                <a:ea typeface="Tahoma"/>
                <a:cs typeface="Tahoma"/>
                <a:sym typeface="Tahoma"/>
                <a:hlinkClick r:id="rId32"/>
              </a:rPr>
              <a:t>ЧЕЧЕНЯ Николай Константинович</a:t>
            </a:r>
          </a:p>
        </p:txBody>
      </p:sp>
      <p:sp>
        <p:nvSpPr>
          <p:cNvPr id="771" name="Shape 771"/>
          <p:cNvSpPr txBox="1"/>
          <p:nvPr/>
        </p:nvSpPr>
        <p:spPr>
          <a:xfrm>
            <a:off x="357175" y="2562825"/>
            <a:ext cx="3505799" cy="2580599"/>
          </a:xfrm>
          <a:prstGeom prst="rect">
            <a:avLst/>
          </a:prstGeom>
          <a:solidFill>
            <a:srgbClr val="7F1900"/>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Tahoma"/>
              <a:buNone/>
            </a:pPr>
            <a:r>
              <a:rPr b="1" i="0" lang="ru" sz="1200" u="none" cap="none" strike="noStrike">
                <a:solidFill>
                  <a:schemeClr val="lt1"/>
                </a:solidFill>
                <a:latin typeface="Tahoma"/>
                <a:ea typeface="Tahoma"/>
                <a:cs typeface="Tahoma"/>
                <a:sym typeface="Tahoma"/>
              </a:rPr>
              <a:t>«Орден Славы»</a:t>
            </a:r>
            <a:r>
              <a:rPr b="0" i="0" lang="ru" sz="1200" u="none" cap="none" strike="noStrike">
                <a:solidFill>
                  <a:schemeClr val="lt1"/>
                </a:solidFill>
                <a:latin typeface="Tahoma"/>
                <a:ea typeface="Tahoma"/>
                <a:cs typeface="Tahoma"/>
                <a:sym typeface="Tahoma"/>
              </a:rPr>
              <a:t> </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учрежден 8 ноября 1943 года</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 по инициативе И.В.Сталина</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 .Этим орденом награждали </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военнослужащих Красной Армии</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 рядового и сержантского состава</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Награждения производились</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 за проявленные в боях</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 за Родину личное мужество, </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бесстрашие и храбрость.</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 Награждение производится в порядке</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 возрастания старшинства </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от 3 степени к 1-ой</a:t>
            </a:r>
          </a:p>
          <a:p>
            <a:pPr indent="0" lvl="0" marL="0" marR="0" rtl="0" algn="ctr">
              <a:lnSpc>
                <a:spcPct val="100000"/>
              </a:lnSpc>
              <a:spcBef>
                <a:spcPts val="0"/>
              </a:spcBef>
              <a:spcAft>
                <a:spcPts val="0"/>
              </a:spcAft>
              <a:buClr>
                <a:schemeClr val="lt1"/>
              </a:buClr>
              <a:buSzPct val="25000"/>
              <a:buFont typeface="Tahoma"/>
              <a:buNone/>
            </a:pPr>
            <a:r>
              <a:rPr b="0" i="0" lang="ru" sz="1200" u="none" cap="none" strike="noStrike">
                <a:solidFill>
                  <a:schemeClr val="lt1"/>
                </a:solidFill>
                <a:latin typeface="Tahoma"/>
                <a:ea typeface="Tahoma"/>
                <a:cs typeface="Tahoma"/>
                <a:sym typeface="Tahoma"/>
              </a:rPr>
              <a:t> 1 степень является высшей степенью</a:t>
            </a:r>
          </a:p>
          <a:p>
            <a:pPr indent="0" lvl="0" marL="0" marR="0" rtl="0" algn="ctr">
              <a:lnSpc>
                <a:spcPct val="100000"/>
              </a:lnSpc>
              <a:spcBef>
                <a:spcPts val="0"/>
              </a:spcBef>
              <a:spcAft>
                <a:spcPts val="0"/>
              </a:spcAft>
              <a:buClr>
                <a:schemeClr val="lt1"/>
              </a:buClr>
              <a:buFont typeface="Tahoma"/>
              <a:buNone/>
            </a:pPr>
            <a:r>
              <a:t/>
            </a:r>
            <a:endParaRPr b="0" i="0" sz="12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None/>
            </a:pPr>
            <a:r>
              <a:t/>
            </a:r>
            <a:endParaRPr b="0" i="0" sz="1200" u="none" cap="none" strike="noStrike">
              <a:solidFill>
                <a:schemeClr val="lt1"/>
              </a:solidFill>
              <a:latin typeface="Tahoma"/>
              <a:ea typeface="Tahoma"/>
              <a:cs typeface="Tahoma"/>
              <a:sym typeface="Tahoma"/>
            </a:endParaRPr>
          </a:p>
        </p:txBody>
      </p:sp>
      <p:sp>
        <p:nvSpPr>
          <p:cNvPr id="772" name="Shape 772"/>
          <p:cNvSpPr txBox="1"/>
          <p:nvPr/>
        </p:nvSpPr>
        <p:spPr>
          <a:xfrm>
            <a:off x="4087975" y="4907451"/>
            <a:ext cx="4498800" cy="236099"/>
          </a:xfrm>
          <a:prstGeom prst="rect">
            <a:avLst/>
          </a:prstGeom>
          <a:solidFill>
            <a:srgbClr val="7F1900"/>
          </a:solidFill>
          <a:ln cap="flat" cmpd="sng" w="25400">
            <a:solidFill>
              <a:srgbClr val="BC23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FFFF"/>
              </a:buClr>
              <a:buSzPct val="25000"/>
              <a:buFont typeface="Tahoma"/>
              <a:buNone/>
            </a:pPr>
            <a:r>
              <a:rPr b="0" i="0" lang="ru" sz="1800" u="none" cap="none" strike="noStrike">
                <a:solidFill>
                  <a:srgbClr val="FFFFFF"/>
                </a:solidFill>
                <a:latin typeface="Tahoma"/>
                <a:ea typeface="Tahoma"/>
                <a:cs typeface="Tahoma"/>
                <a:sym typeface="Tahoma"/>
              </a:rPr>
              <a:t>Команда «Патриоты» Якшангской СОШ</a:t>
            </a:r>
          </a:p>
        </p:txBody>
      </p:sp>
      <p:sp>
        <p:nvSpPr>
          <p:cNvPr id="773" name="Shape 773"/>
          <p:cNvSpPr/>
          <p:nvPr/>
        </p:nvSpPr>
        <p:spPr>
          <a:xfrm>
            <a:off x="583750" y="-480000"/>
            <a:ext cx="7250846" cy="480000"/>
          </a:xfrm>
          <a:prstGeom prst="rect">
            <a:avLst/>
          </a:prstGeom>
        </p:spPr>
        <p:txBody>
          <a:bodyPr>
            <a:prstTxWarp prst="textPlain"/>
          </a:bodyPr>
          <a:lstStyle/>
          <a:p>
            <a:pPr lvl="0" algn="ctr"/>
            <a:r>
              <a:rPr b="0" i="0">
                <a:ln cap="flat" cmpd="sng" w="19050">
                  <a:solidFill>
                    <a:schemeClr val="dk2"/>
                  </a:solidFill>
                  <a:prstDash val="solid"/>
                  <a:round/>
                  <a:headEnd len="med" w="med" type="none"/>
                  <a:tailEnd len="med" w="med" type="none"/>
                </a:ln>
                <a:solidFill>
                  <a:schemeClr val="lt2"/>
                </a:solidFill>
                <a:latin typeface="Arial"/>
              </a:rPr>
              <a:t>ОРДЕН СЛАВЫ</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7" name="Shape 777"/>
        <p:cNvGrpSpPr/>
        <p:nvPr/>
      </p:nvGrpSpPr>
      <p:grpSpPr>
        <a:xfrm>
          <a:off x="0" y="0"/>
          <a:ext cx="0" cy="0"/>
          <a:chOff x="0" y="0"/>
          <a:chExt cx="0" cy="0"/>
        </a:xfrm>
      </p:grpSpPr>
      <p:sp>
        <p:nvSpPr>
          <p:cNvPr id="778" name="Shape 778">
            <a:hlinkClick r:id="rId3"/>
          </p:cNvPr>
          <p:cNvSpPr txBox="1"/>
          <p:nvPr>
            <p:ph type="title"/>
          </p:nvPr>
        </p:nvSpPr>
        <p:spPr>
          <a:xfrm>
            <a:off x="457200" y="3"/>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rgbClr val="5E7A05"/>
              </a:buClr>
              <a:buSzPct val="25000"/>
              <a:buFont typeface="Quattrocento"/>
              <a:buNone/>
            </a:pPr>
            <a:r>
              <a:rPr b="1" i="1" lang="ru" sz="4100" u="none" cap="none" strike="noStrike">
                <a:solidFill>
                  <a:srgbClr val="5E7A05"/>
                </a:solidFill>
                <a:latin typeface="Quattrocento"/>
                <a:ea typeface="Quattrocento"/>
                <a:cs typeface="Quattrocento"/>
                <a:sym typeface="Quattrocento"/>
              </a:rPr>
              <a:t>Орден Победы</a:t>
            </a:r>
          </a:p>
        </p:txBody>
      </p:sp>
      <p:sp>
        <p:nvSpPr>
          <p:cNvPr id="779" name="Shape 779"/>
          <p:cNvSpPr txBox="1"/>
          <p:nvPr>
            <p:ph idx="1" type="body"/>
          </p:nvPr>
        </p:nvSpPr>
        <p:spPr>
          <a:xfrm>
            <a:off x="4200525" y="1338312"/>
            <a:ext cx="4821900" cy="3531899"/>
          </a:xfrm>
          <a:prstGeom prst="rect">
            <a:avLst/>
          </a:prstGeom>
          <a:noFill/>
          <a:ln>
            <a:noFill/>
          </a:ln>
        </p:spPr>
        <p:txBody>
          <a:bodyPr anchorCtr="0" anchor="t" bIns="45700" lIns="91425" rIns="91425" tIns="45700">
            <a:noAutofit/>
          </a:bodyPr>
          <a:lstStyle/>
          <a:p>
            <a:pPr indent="-421640" lvl="0" marL="548640" marR="0" rtl="0">
              <a:lnSpc>
                <a:spcPct val="100000"/>
              </a:lnSpc>
              <a:spcBef>
                <a:spcPts val="0"/>
              </a:spcBef>
              <a:buClr>
                <a:srgbClr val="FAFAFA"/>
              </a:buClr>
              <a:buSzPct val="25000"/>
              <a:buFont typeface="Noto Symbol"/>
              <a:buNone/>
            </a:pPr>
            <a:r>
              <a:rPr i="1" lang="ru" sz="1950">
                <a:solidFill>
                  <a:schemeClr val="lt1"/>
                </a:solidFill>
                <a:latin typeface="Quattrocento"/>
                <a:ea typeface="Quattrocento"/>
                <a:cs typeface="Quattrocento"/>
                <a:sym typeface="Quattrocento"/>
              </a:rPr>
              <a:t>  </a:t>
            </a:r>
            <a:r>
              <a:rPr b="0" i="1" lang="ru" sz="1950" u="none" cap="none" strike="noStrike">
                <a:solidFill>
                  <a:schemeClr val="lt1"/>
                </a:solidFill>
                <a:latin typeface="Quattrocento"/>
                <a:ea typeface="Quattrocento"/>
                <a:cs typeface="Quattrocento"/>
                <a:sym typeface="Quattrocento"/>
              </a:rPr>
              <a:t>Орден “Победа” является высшим военным орденом. Им награждаются лица высшего командного состава Красной Армии за успешное проведение таких боевых операций в масштабе одного или нескольких фронтов, в результате которых в корне меняется обстановка в пользу Красной Армии.</a:t>
            </a:r>
          </a:p>
          <a:p>
            <a:pPr indent="-421640" lvl="0" marL="548640" marR="0" rtl="0" algn="l">
              <a:lnSpc>
                <a:spcPct val="100000"/>
              </a:lnSpc>
              <a:spcBef>
                <a:spcPts val="392"/>
              </a:spcBef>
              <a:buClr>
                <a:srgbClr val="FAFAFA"/>
              </a:buClr>
              <a:buSzPct val="63699"/>
              <a:buFont typeface="Noto Symbol"/>
              <a:buNone/>
            </a:pPr>
            <a:r>
              <a:t/>
            </a:r>
            <a:endParaRPr b="0" i="0" sz="1950" u="none" cap="none" strike="noStrike">
              <a:solidFill>
                <a:schemeClr val="lt1"/>
              </a:solidFill>
              <a:latin typeface="Quattrocento"/>
              <a:ea typeface="Quattrocento"/>
              <a:cs typeface="Quattrocento"/>
              <a:sym typeface="Quattrocento"/>
            </a:endParaRPr>
          </a:p>
        </p:txBody>
      </p:sp>
      <p:sp>
        <p:nvSpPr>
          <p:cNvPr id="780" name="Shape 780"/>
          <p:cNvSpPr/>
          <p:nvPr/>
        </p:nvSpPr>
        <p:spPr>
          <a:xfrm>
            <a:off x="2286000" y="5045275"/>
            <a:ext cx="4875600" cy="4017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1" lang="ru" sz="2800" u="none" cap="none" strike="noStrike">
                <a:solidFill>
                  <a:srgbClr val="38761D"/>
                </a:solidFill>
                <a:latin typeface="Quattrocento"/>
                <a:ea typeface="Quattrocento"/>
                <a:cs typeface="Quattrocento"/>
                <a:sym typeface="Quattrocento"/>
              </a:rPr>
              <a:t>«Отважные»</a:t>
            </a:r>
          </a:p>
        </p:txBody>
      </p:sp>
      <p:pic>
        <p:nvPicPr>
          <p:cNvPr descr="D:\Documents\Манька\7264a6fdca4fe36a8e461fdd7f36207d.jpg" id="781" name="Shape 781"/>
          <p:cNvPicPr preferRelativeResize="0"/>
          <p:nvPr/>
        </p:nvPicPr>
        <p:blipFill rotWithShape="1">
          <a:blip r:embed="rId4">
            <a:alphaModFix/>
          </a:blip>
          <a:srcRect b="0" l="0" r="0" t="0"/>
          <a:stretch/>
        </p:blipFill>
        <p:spPr>
          <a:xfrm>
            <a:off x="428600" y="1446600"/>
            <a:ext cx="3664800" cy="3103800"/>
          </a:xfrm>
          <a:prstGeom prst="rect">
            <a:avLst/>
          </a:prstGeom>
          <a:noFill/>
          <a:ln cap="flat" cmpd="sng" w="63500">
            <a:solidFill>
              <a:srgbClr val="FFFF00"/>
            </a:solidFill>
            <a:prstDash val="solid"/>
            <a:round/>
            <a:headEnd len="med" w="med" type="none"/>
            <a:tailEnd len="med" w="med"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E5AF"/>
        </a:solidFill>
      </p:bgPr>
    </p:bg>
    <p:spTree>
      <p:nvGrpSpPr>
        <p:cNvPr id="785" name="Shape 785"/>
        <p:cNvGrpSpPr/>
        <p:nvPr/>
      </p:nvGrpSpPr>
      <p:grpSpPr>
        <a:xfrm>
          <a:off x="0" y="0"/>
          <a:ext cx="0" cy="0"/>
          <a:chOff x="0" y="0"/>
          <a:chExt cx="0" cy="0"/>
        </a:xfrm>
      </p:grpSpPr>
      <p:sp>
        <p:nvSpPr>
          <p:cNvPr id="786" name="Shape 786"/>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787" name="Shape 787"/>
          <p:cNvSpPr txBox="1"/>
          <p:nvPr>
            <p:ph idx="1" type="body"/>
          </p:nvPr>
        </p:nvSpPr>
        <p:spPr>
          <a:xfrm>
            <a:off x="457200" y="1200150"/>
            <a:ext cx="8229600" cy="3531899"/>
          </a:xfrm>
          <a:prstGeom prst="rect">
            <a:avLst/>
          </a:prstGeom>
        </p:spPr>
        <p:txBody>
          <a:bodyPr anchorCtr="0" anchor="t" bIns="91425" lIns="91425" rIns="91425" tIns="91425">
            <a:noAutofit/>
          </a:bodyPr>
          <a:lstStyle/>
          <a:p>
            <a:pPr lvl="0">
              <a:spcBef>
                <a:spcPts val="0"/>
              </a:spcBef>
              <a:buNone/>
            </a:pPr>
            <a:r>
              <a:t/>
            </a:r>
            <a:endParaRPr/>
          </a:p>
        </p:txBody>
      </p:sp>
      <p:pic>
        <p:nvPicPr>
          <p:cNvPr descr="оо.png" id="788" name="Shape 788">
            <a:hlinkClick r:id="rId3"/>
          </p:cNvPr>
          <p:cNvPicPr preferRelativeResize="0"/>
          <p:nvPr/>
        </p:nvPicPr>
        <p:blipFill>
          <a:blip r:embed="rId4">
            <a:alphaModFix/>
          </a:blip>
          <a:stretch>
            <a:fillRect/>
          </a:stretch>
        </p:blipFill>
        <p:spPr>
          <a:xfrm>
            <a:off x="0" y="0"/>
            <a:ext cx="9144000" cy="508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9F9F9"/>
        </a:solidFill>
      </p:bgPr>
    </p:bg>
    <p:spTree>
      <p:nvGrpSpPr>
        <p:cNvPr id="792" name="Shape 792"/>
        <p:cNvGrpSpPr/>
        <p:nvPr/>
      </p:nvGrpSpPr>
      <p:grpSpPr>
        <a:xfrm>
          <a:off x="0" y="0"/>
          <a:ext cx="0" cy="0"/>
          <a:chOff x="0" y="0"/>
          <a:chExt cx="0" cy="0"/>
        </a:xfrm>
      </p:grpSpPr>
      <p:sp>
        <p:nvSpPr>
          <p:cNvPr id="793" name="Shape 793"/>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t/>
            </a:r>
            <a:endParaRPr/>
          </a:p>
        </p:txBody>
      </p:sp>
      <p:sp>
        <p:nvSpPr>
          <p:cNvPr id="794" name="Shape 794"/>
          <p:cNvSpPr txBox="1"/>
          <p:nvPr>
            <p:ph idx="1" type="body"/>
          </p:nvPr>
        </p:nvSpPr>
        <p:spPr>
          <a:xfrm>
            <a:off x="457200" y="1200150"/>
            <a:ext cx="8229600" cy="3531899"/>
          </a:xfrm>
          <a:prstGeom prst="rect">
            <a:avLst/>
          </a:prstGeom>
        </p:spPr>
        <p:txBody>
          <a:bodyPr anchorCtr="0" anchor="t" bIns="91425" lIns="91425" rIns="91425" tIns="91425">
            <a:noAutofit/>
          </a:bodyPr>
          <a:lstStyle/>
          <a:p>
            <a:pPr lvl="0">
              <a:spcBef>
                <a:spcPts val="0"/>
              </a:spcBef>
              <a:buNone/>
            </a:pPr>
            <a:r>
              <a:t/>
            </a:r>
            <a:endParaRPr/>
          </a:p>
        </p:txBody>
      </p:sp>
      <p:pic>
        <p:nvPicPr>
          <p:cNvPr descr="Орден.jpg" id="795" name="Shape 79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86" name="Shape 686"/>
        <p:cNvGrpSpPr/>
        <p:nvPr/>
      </p:nvGrpSpPr>
      <p:grpSpPr>
        <a:xfrm>
          <a:off x="0" y="0"/>
          <a:ext cx="0" cy="0"/>
          <a:chOff x="0" y="0"/>
          <a:chExt cx="0" cy="0"/>
        </a:xfrm>
      </p:grpSpPr>
      <p:sp>
        <p:nvSpPr>
          <p:cNvPr id="687" name="Shape 687"/>
          <p:cNvSpPr txBox="1"/>
          <p:nvPr>
            <p:ph idx="1" type="body"/>
          </p:nvPr>
        </p:nvSpPr>
        <p:spPr>
          <a:xfrm>
            <a:off x="522750" y="4649700"/>
            <a:ext cx="8168400" cy="493799"/>
          </a:xfrm>
          <a:prstGeom prst="rect">
            <a:avLst/>
          </a:prstGeom>
        </p:spPr>
        <p:txBody>
          <a:bodyPr anchorCtr="0" anchor="t" bIns="91425" lIns="91425" rIns="91425" tIns="91425">
            <a:noAutofit/>
          </a:bodyPr>
          <a:lstStyle/>
          <a:p>
            <a:pPr lvl="0" rtl="0" algn="ctr">
              <a:spcBef>
                <a:spcPts val="0"/>
              </a:spcBef>
              <a:buNone/>
            </a:pPr>
            <a:r>
              <a:rPr b="1" lang="ru" sz="1800">
                <a:solidFill>
                  <a:srgbClr val="666666"/>
                </a:solidFill>
              </a:rPr>
              <a:t>Команда “Машина времени”</a:t>
            </a:r>
          </a:p>
        </p:txBody>
      </p:sp>
      <p:sp>
        <p:nvSpPr>
          <p:cNvPr id="688" name="Shape 688"/>
          <p:cNvSpPr txBox="1"/>
          <p:nvPr/>
        </p:nvSpPr>
        <p:spPr>
          <a:xfrm>
            <a:off x="2083775" y="2549650"/>
            <a:ext cx="5259600" cy="1991099"/>
          </a:xfrm>
          <a:prstGeom prst="rect">
            <a:avLst/>
          </a:prstGeom>
          <a:noFill/>
          <a:ln>
            <a:noFill/>
          </a:ln>
        </p:spPr>
        <p:txBody>
          <a:bodyPr anchorCtr="0" anchor="t" bIns="91425" lIns="91425" rIns="91425" tIns="91425">
            <a:noAutofit/>
          </a:bodyPr>
          <a:lstStyle/>
          <a:p>
            <a:pPr lvl="0">
              <a:spcBef>
                <a:spcPts val="0"/>
              </a:spcBef>
              <a:buNone/>
            </a:pPr>
            <a:r>
              <a:rPr lang="ru" sz="1300">
                <a:solidFill>
                  <a:schemeClr val="lt1"/>
                </a:solidFill>
              </a:rPr>
              <a:t>   20 марта 1992 года “Золотая звезда” была учреждена, как государственная награда Российской Федерации и как  как знак отличия к званию «Герой Российской Федерации». Эта медаль - высший знак особого отличия. Награждаются лица за выдающиеся заслуги перед государством и народом, связанные с совершением геройского подвига и за личное мужество на государственной службе.</a:t>
            </a:r>
          </a:p>
        </p:txBody>
      </p:sp>
      <p:pic>
        <p:nvPicPr>
          <p:cNvPr descr="112272133_original__16_.png" id="689" name="Shape 689"/>
          <p:cNvPicPr preferRelativeResize="0"/>
          <p:nvPr/>
        </p:nvPicPr>
        <p:blipFill>
          <a:blip r:embed="rId4">
            <a:alphaModFix/>
          </a:blip>
          <a:stretch>
            <a:fillRect/>
          </a:stretch>
        </p:blipFill>
        <p:spPr>
          <a:xfrm>
            <a:off x="7343450" y="2299625"/>
            <a:ext cx="1571750" cy="2513399"/>
          </a:xfrm>
          <a:prstGeom prst="rect">
            <a:avLst/>
          </a:prstGeom>
          <a:noFill/>
          <a:ln>
            <a:noFill/>
          </a:ln>
        </p:spPr>
      </p:pic>
      <p:sp>
        <p:nvSpPr>
          <p:cNvPr id="690" name="Shape 690"/>
          <p:cNvSpPr txBox="1"/>
          <p:nvPr>
            <p:ph idx="1" type="body"/>
          </p:nvPr>
        </p:nvSpPr>
        <p:spPr>
          <a:xfrm>
            <a:off x="2083775" y="816375"/>
            <a:ext cx="6546300" cy="2659800"/>
          </a:xfrm>
          <a:prstGeom prst="rect">
            <a:avLst/>
          </a:prstGeom>
        </p:spPr>
        <p:txBody>
          <a:bodyPr anchorCtr="0" anchor="t" bIns="91425" lIns="91425" rIns="91425" tIns="91425">
            <a:noAutofit/>
          </a:bodyPr>
          <a:lstStyle/>
          <a:p>
            <a:pPr lvl="0" rtl="0">
              <a:spcBef>
                <a:spcPts val="0"/>
              </a:spcBef>
              <a:buNone/>
            </a:pPr>
            <a:r>
              <a:rPr b="1" lang="ru" sz="1300">
                <a:solidFill>
                  <a:schemeClr val="lt1"/>
                </a:solidFill>
              </a:rPr>
              <a:t>   Медаль «Золотая звезда»</a:t>
            </a:r>
            <a:r>
              <a:rPr lang="ru" sz="1300">
                <a:solidFill>
                  <a:schemeClr val="lt1"/>
                </a:solidFill>
              </a:rPr>
              <a:t> — государственная награда СССР. Установлена в 1939 году как знак отличия к званию «Герой Советского Союза». </a:t>
            </a:r>
          </a:p>
          <a:p>
            <a:pPr lvl="0" rtl="0">
              <a:spcBef>
                <a:spcPts val="0"/>
              </a:spcBef>
              <a:buNone/>
            </a:pPr>
            <a:r>
              <a:rPr lang="ru" sz="1300">
                <a:solidFill>
                  <a:schemeClr val="lt1"/>
                </a:solidFill>
              </a:rPr>
              <a:t>   К июню 1941 года, началу Великой Отечественной войны, медали «Золотая Звезда» было удостоено 626 человек. За годы войны медалью наградили 11144 человек. Всего за историю награждения медаль получили 12776 человек.</a:t>
            </a:r>
          </a:p>
        </p:txBody>
      </p:sp>
      <p:sp>
        <p:nvSpPr>
          <p:cNvPr id="691" name="Shape 691"/>
          <p:cNvSpPr txBox="1"/>
          <p:nvPr>
            <p:ph type="title"/>
          </p:nvPr>
        </p:nvSpPr>
        <p:spPr>
          <a:xfrm>
            <a:off x="870900" y="0"/>
            <a:ext cx="7472100" cy="572699"/>
          </a:xfrm>
          <a:prstGeom prst="rect">
            <a:avLst/>
          </a:prstGeom>
        </p:spPr>
        <p:txBody>
          <a:bodyPr anchorCtr="0" anchor="b" bIns="91425" lIns="91425" rIns="91425" tIns="91425">
            <a:noAutofit/>
          </a:bodyPr>
          <a:lstStyle/>
          <a:p>
            <a:pPr lvl="0" rtl="0" algn="ctr">
              <a:spcBef>
                <a:spcPts val="0"/>
              </a:spcBef>
              <a:buNone/>
            </a:pPr>
            <a:r>
              <a:rPr lang="ru" sz="2400">
                <a:solidFill>
                  <a:srgbClr val="FFFF00"/>
                </a:solidFill>
              </a:rPr>
              <a:t>Медаль "Золотая звезда"</a:t>
            </a:r>
          </a:p>
        </p:txBody>
      </p:sp>
      <p:pic>
        <p:nvPicPr>
          <p:cNvPr descr="medal-georoy-sovetsvkogo-soyuza-rana.png" id="692" name="Shape 692"/>
          <p:cNvPicPr preferRelativeResize="0"/>
          <p:nvPr/>
        </p:nvPicPr>
        <p:blipFill>
          <a:blip r:embed="rId5">
            <a:alphaModFix/>
          </a:blip>
          <a:stretch>
            <a:fillRect/>
          </a:stretch>
        </p:blipFill>
        <p:spPr>
          <a:xfrm>
            <a:off x="279075" y="587775"/>
            <a:ext cx="1738324" cy="236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6" name="Shape 696"/>
        <p:cNvGrpSpPr/>
        <p:nvPr/>
      </p:nvGrpSpPr>
      <p:grpSpPr>
        <a:xfrm>
          <a:off x="0" y="0"/>
          <a:ext cx="0" cy="0"/>
          <a:chOff x="0" y="0"/>
          <a:chExt cx="0" cy="0"/>
        </a:xfrm>
      </p:grpSpPr>
      <p:pic>
        <p:nvPicPr>
          <p:cNvPr id="697" name="Shape 697"/>
          <p:cNvPicPr preferRelativeResize="0"/>
          <p:nvPr>
            <p:ph type="title"/>
          </p:nvPr>
        </p:nvPicPr>
        <p:blipFill rotWithShape="1">
          <a:blip r:embed="rId3">
            <a:alphaModFix/>
          </a:blip>
          <a:srcRect b="0" l="0" r="0" t="0"/>
          <a:stretch/>
        </p:blipFill>
        <p:spPr>
          <a:xfrm>
            <a:off x="103175" y="216126"/>
            <a:ext cx="8894700" cy="986700"/>
          </a:xfrm>
          <a:prstGeom prst="rect">
            <a:avLst/>
          </a:prstGeom>
          <a:noFill/>
          <a:ln>
            <a:noFill/>
          </a:ln>
        </p:spPr>
      </p:pic>
      <p:pic>
        <p:nvPicPr>
          <p:cNvPr descr="https://upload.wikimedia.org/wikipedia/commons/thumb/a/a8/SovietOrderOfHonour.jpg/320px-SovietOrderOfHonour.jpg" id="698" name="Shape 698"/>
          <p:cNvPicPr preferRelativeResize="0"/>
          <p:nvPr>
            <p:ph idx="1" type="body"/>
          </p:nvPr>
        </p:nvPicPr>
        <p:blipFill rotWithShape="1">
          <a:blip r:embed="rId4">
            <a:alphaModFix/>
          </a:blip>
          <a:srcRect b="0" l="0" r="0" t="0"/>
          <a:stretch/>
        </p:blipFill>
        <p:spPr>
          <a:xfrm>
            <a:off x="971550" y="1113233"/>
            <a:ext cx="2476500" cy="3360900"/>
          </a:xfrm>
          <a:prstGeom prst="rect">
            <a:avLst/>
          </a:prstGeom>
          <a:noFill/>
          <a:ln>
            <a:noFill/>
          </a:ln>
        </p:spPr>
      </p:pic>
      <p:sp>
        <p:nvSpPr>
          <p:cNvPr id="699" name="Shape 699"/>
          <p:cNvSpPr txBox="1"/>
          <p:nvPr>
            <p:ph idx="2" type="body"/>
          </p:nvPr>
        </p:nvSpPr>
        <p:spPr>
          <a:xfrm>
            <a:off x="4648200" y="1200150"/>
            <a:ext cx="4038599" cy="3262199"/>
          </a:xfrm>
          <a:prstGeom prst="rect">
            <a:avLst/>
          </a:prstGeom>
          <a:noFill/>
          <a:ln>
            <a:noFill/>
          </a:ln>
        </p:spPr>
        <p:txBody>
          <a:bodyPr anchorCtr="0" anchor="t" bIns="45700" lIns="91425" rIns="91425" tIns="45700">
            <a:noAutofit/>
          </a:bodyPr>
          <a:lstStyle/>
          <a:p>
            <a:pPr indent="-351790" lvl="0" marL="342900" marR="0" rtl="0" algn="l">
              <a:lnSpc>
                <a:spcPct val="100000"/>
              </a:lnSpc>
              <a:spcBef>
                <a:spcPts val="0"/>
              </a:spcBef>
              <a:spcAft>
                <a:spcPts val="0"/>
              </a:spcAft>
              <a:buClr>
                <a:schemeClr val="accent1"/>
              </a:buClr>
              <a:buSzPct val="100000"/>
              <a:buFont typeface="Noto Symbol"/>
              <a:buChar char="✕"/>
            </a:pPr>
            <a:r>
              <a:rPr b="1" i="0" lang="ru" u="none" cap="none" strike="noStrike">
                <a:solidFill>
                  <a:srgbClr val="A78470"/>
                </a:solidFill>
                <a:latin typeface="Times New Roman"/>
                <a:ea typeface="Times New Roman"/>
                <a:cs typeface="Times New Roman"/>
                <a:sym typeface="Times New Roman"/>
              </a:rPr>
              <a:t>Орден Почета </a:t>
            </a:r>
            <a:r>
              <a:rPr b="0" i="0" lang="ru" u="none" cap="none" strike="noStrike">
                <a:solidFill>
                  <a:schemeClr val="dk2"/>
                </a:solidFill>
                <a:latin typeface="Times New Roman"/>
                <a:ea typeface="Times New Roman"/>
                <a:cs typeface="Times New Roman"/>
                <a:sym typeface="Times New Roman"/>
              </a:rPr>
              <a:t>– </a:t>
            </a:r>
            <a:r>
              <a:rPr b="0" i="0" lang="ru" u="none" cap="none" strike="noStrike">
                <a:solidFill>
                  <a:schemeClr val="dk1"/>
                </a:solidFill>
                <a:latin typeface="Times New Roman"/>
                <a:ea typeface="Times New Roman"/>
                <a:cs typeface="Times New Roman"/>
                <a:sym typeface="Times New Roman"/>
              </a:rPr>
              <a:t>государственная награда Российской Федерации. Учрежден Указом Президента Российской Федерации от 2 марта 1994 года.</a:t>
            </a:r>
          </a:p>
          <a:p>
            <a:pPr indent="-351790" lvl="0" marL="342900" marR="0" rtl="0" algn="l">
              <a:lnSpc>
                <a:spcPct val="100000"/>
              </a:lnSpc>
              <a:spcBef>
                <a:spcPts val="360"/>
              </a:spcBef>
              <a:spcAft>
                <a:spcPts val="0"/>
              </a:spcAft>
              <a:buClr>
                <a:schemeClr val="accent1"/>
              </a:buClr>
              <a:buSzPct val="100000"/>
              <a:buFont typeface="Noto Symbol"/>
              <a:buChar char="✕"/>
            </a:pPr>
            <a:r>
              <a:rPr b="1" i="0" lang="ru" u="none" cap="none" strike="noStrike">
                <a:solidFill>
                  <a:srgbClr val="A78470"/>
                </a:solidFill>
                <a:latin typeface="Times New Roman"/>
                <a:ea typeface="Times New Roman"/>
                <a:cs typeface="Times New Roman"/>
                <a:sym typeface="Times New Roman"/>
              </a:rPr>
              <a:t>Статус</a:t>
            </a:r>
            <a:r>
              <a:rPr b="0" i="0" lang="ru" u="none" cap="none" strike="noStrike">
                <a:solidFill>
                  <a:schemeClr val="dk2"/>
                </a:solidFill>
                <a:latin typeface="Times New Roman"/>
                <a:ea typeface="Times New Roman"/>
                <a:cs typeface="Times New Roman"/>
                <a:sym typeface="Times New Roman"/>
              </a:rPr>
              <a:t> </a:t>
            </a:r>
            <a:r>
              <a:rPr b="0" i="0" lang="ru" u="none" cap="none" strike="noStrike">
                <a:solidFill>
                  <a:schemeClr val="dk1"/>
                </a:solidFill>
                <a:latin typeface="Times New Roman"/>
                <a:ea typeface="Times New Roman"/>
                <a:cs typeface="Times New Roman"/>
                <a:sym typeface="Times New Roman"/>
              </a:rPr>
              <a:t>– награждаются граждане за высокие достижения в различных областях деятельности.</a:t>
            </a:r>
          </a:p>
          <a:p>
            <a:pPr indent="-351790" lvl="0" marL="342900" marR="0" rtl="0" algn="l">
              <a:lnSpc>
                <a:spcPct val="100000"/>
              </a:lnSpc>
              <a:spcBef>
                <a:spcPts val="360"/>
              </a:spcBef>
              <a:spcAft>
                <a:spcPts val="0"/>
              </a:spcAft>
              <a:buClr>
                <a:schemeClr val="accent1"/>
              </a:buClr>
              <a:buSzPct val="100000"/>
              <a:buFont typeface="Noto Symbol"/>
              <a:buChar char="✕"/>
            </a:pPr>
            <a:r>
              <a:rPr b="1" i="0" lang="ru" u="none" cap="none" strike="noStrike">
                <a:solidFill>
                  <a:srgbClr val="A78470"/>
                </a:solidFill>
                <a:latin typeface="Times New Roman"/>
                <a:ea typeface="Times New Roman"/>
                <a:cs typeface="Times New Roman"/>
                <a:sym typeface="Times New Roman"/>
              </a:rPr>
              <a:t>Интересные факты</a:t>
            </a:r>
            <a:r>
              <a:rPr b="1" i="0" lang="ru" u="none" cap="none" strike="noStrike">
                <a:solidFill>
                  <a:srgbClr val="FF0000"/>
                </a:solidFill>
                <a:latin typeface="Times New Roman"/>
                <a:ea typeface="Times New Roman"/>
                <a:cs typeface="Times New Roman"/>
                <a:sym typeface="Times New Roman"/>
              </a:rPr>
              <a:t> </a:t>
            </a:r>
            <a:r>
              <a:rPr b="0" i="0" lang="ru" u="none" cap="none" strike="noStrike">
                <a:solidFill>
                  <a:schemeClr val="dk2"/>
                </a:solidFill>
                <a:latin typeface="Times New Roman"/>
                <a:ea typeface="Times New Roman"/>
                <a:cs typeface="Times New Roman"/>
                <a:sym typeface="Times New Roman"/>
              </a:rPr>
              <a:t>: </a:t>
            </a:r>
            <a:r>
              <a:rPr b="0" i="0" lang="ru" u="none" cap="none" strike="noStrike">
                <a:solidFill>
                  <a:schemeClr val="dk1"/>
                </a:solidFill>
                <a:latin typeface="Times New Roman"/>
                <a:ea typeface="Times New Roman"/>
                <a:cs typeface="Times New Roman"/>
                <a:sym typeface="Times New Roman"/>
              </a:rPr>
              <a:t>15 апреля 1996 года Московский театр «Современник» был награжден орденом почета, за большой вклад в современное театральное искусство, заслуги в эстетическом воспитании молодежи и широкое общественное признание.</a:t>
            </a:r>
          </a:p>
          <a:p>
            <a:pPr indent="-342900" lvl="0" marL="342900" marR="0" rtl="0" algn="l">
              <a:lnSpc>
                <a:spcPct val="100000"/>
              </a:lnSpc>
              <a:spcBef>
                <a:spcPts val="400"/>
              </a:spcBef>
              <a:spcAft>
                <a:spcPts val="0"/>
              </a:spcAft>
              <a:buClr>
                <a:srgbClr val="FF0000"/>
              </a:buClr>
              <a:buSzPct val="25000"/>
              <a:buFont typeface="Times New Roman"/>
              <a:buNone/>
            </a:pPr>
            <a:r>
              <a:rPr b="1" i="0" lang="ru" u="none" cap="none" strike="noStrike">
                <a:solidFill>
                  <a:srgbClr val="FF0000"/>
                </a:solidFill>
                <a:latin typeface="Times New Roman"/>
                <a:ea typeface="Times New Roman"/>
                <a:cs typeface="Times New Roman"/>
                <a:sym typeface="Times New Roman"/>
              </a:rPr>
              <a:t>Команда «Дети Отечества»</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3" name="Shape 703"/>
        <p:cNvGrpSpPr/>
        <p:nvPr/>
      </p:nvGrpSpPr>
      <p:grpSpPr>
        <a:xfrm>
          <a:off x="0" y="0"/>
          <a:ext cx="0" cy="0"/>
          <a:chOff x="0" y="0"/>
          <a:chExt cx="0" cy="0"/>
        </a:xfrm>
      </p:grpSpPr>
      <p:pic>
        <p:nvPicPr>
          <p:cNvPr descr="http://ordenrf.ru/upload/nagrady/orden-muzhestva-r.jpg" id="704" name="Shape 704"/>
          <p:cNvPicPr preferRelativeResize="0"/>
          <p:nvPr/>
        </p:nvPicPr>
        <p:blipFill rotWithShape="1">
          <a:blip r:embed="rId3">
            <a:alphaModFix/>
          </a:blip>
          <a:srcRect b="0" l="0" r="0" t="0"/>
          <a:stretch/>
        </p:blipFill>
        <p:spPr>
          <a:xfrm>
            <a:off x="1393887" y="2031690"/>
            <a:ext cx="1737899" cy="2548500"/>
          </a:xfrm>
          <a:prstGeom prst="rect">
            <a:avLst/>
          </a:prstGeom>
          <a:gradFill>
            <a:gsLst>
              <a:gs pos="0">
                <a:srgbClr val="F28989"/>
              </a:gs>
              <a:gs pos="43000">
                <a:srgbClr val="A4A4A9"/>
              </a:gs>
              <a:gs pos="100000">
                <a:srgbClr val="FBDDDD"/>
              </a:gs>
            </a:gsLst>
            <a:lin ang="5400012" scaled="0"/>
          </a:gradFill>
          <a:ln>
            <a:noFill/>
          </a:ln>
        </p:spPr>
      </p:pic>
      <p:sp>
        <p:nvSpPr>
          <p:cNvPr id="705" name="Shape 705"/>
          <p:cNvSpPr txBox="1"/>
          <p:nvPr>
            <p:ph type="title"/>
          </p:nvPr>
        </p:nvSpPr>
        <p:spPr>
          <a:xfrm>
            <a:off x="457200" y="87473"/>
            <a:ext cx="8229600" cy="486000"/>
          </a:xfrm>
          <a:prstGeom prst="rect">
            <a:avLst/>
          </a:prstGeom>
          <a:noFill/>
          <a:ln>
            <a:noFill/>
          </a:ln>
        </p:spPr>
        <p:txBody>
          <a:bodyPr anchorCtr="0" anchor="b" bIns="45700" lIns="91425" rIns="91425" tIns="45700">
            <a:noAutofit/>
          </a:bodyPr>
          <a:lstStyle/>
          <a:p>
            <a:pPr indent="0" lvl="0" marL="0" marR="0" rtl="0" algn="l">
              <a:spcBef>
                <a:spcPts val="0"/>
              </a:spcBef>
              <a:buClr>
                <a:srgbClr val="262626"/>
              </a:buClr>
              <a:buSzPct val="25000"/>
              <a:buFont typeface="Impact"/>
              <a:buNone/>
            </a:pPr>
            <a:r>
              <a:rPr b="0" i="0" lang="ru" sz="4850" u="none" cap="none" strike="noStrike">
                <a:solidFill>
                  <a:srgbClr val="262626"/>
                </a:solidFill>
                <a:latin typeface="Impact"/>
                <a:ea typeface="Impact"/>
                <a:cs typeface="Impact"/>
                <a:sym typeface="Impact"/>
              </a:rPr>
              <a:t>Орден Мужества</a:t>
            </a:r>
          </a:p>
        </p:txBody>
      </p:sp>
      <p:pic>
        <p:nvPicPr>
          <p:cNvPr id="706" name="Shape 706"/>
          <p:cNvPicPr preferRelativeResize="0"/>
          <p:nvPr/>
        </p:nvPicPr>
        <p:blipFill rotWithShape="1">
          <a:blip r:embed="rId4">
            <a:alphaModFix/>
          </a:blip>
          <a:srcRect b="0" l="0" r="0" t="0"/>
          <a:stretch/>
        </p:blipFill>
        <p:spPr>
          <a:xfrm>
            <a:off x="61329" y="651726"/>
            <a:ext cx="1598400" cy="2493600"/>
          </a:xfrm>
          <a:prstGeom prst="rect">
            <a:avLst/>
          </a:prstGeom>
          <a:noFill/>
          <a:ln>
            <a:noFill/>
          </a:ln>
        </p:spPr>
      </p:pic>
      <p:sp>
        <p:nvSpPr>
          <p:cNvPr id="707" name="Shape 707"/>
          <p:cNvSpPr/>
          <p:nvPr/>
        </p:nvSpPr>
        <p:spPr>
          <a:xfrm>
            <a:off x="3131765" y="573472"/>
            <a:ext cx="5760599" cy="4431900"/>
          </a:xfrm>
          <a:prstGeom prst="rect">
            <a:avLst/>
          </a:prstGeom>
          <a:noFill/>
          <a:ln>
            <a:noFill/>
          </a:ln>
        </p:spPr>
        <p:txBody>
          <a:bodyPr anchorCtr="0" anchor="t" bIns="45700" lIns="91425" rIns="91425" tIns="45700">
            <a:noAutofit/>
          </a:bodyPr>
          <a:lstStyle/>
          <a:p>
            <a:pPr indent="444500" lvl="0" marL="0" marR="0" rtl="0" algn="just">
              <a:spcBef>
                <a:spcPts val="0"/>
              </a:spcBef>
              <a:buNone/>
            </a:pPr>
            <a:r>
              <a:rPr b="1" i="0" lang="ru" u="none" cap="none" strike="noStrike">
                <a:solidFill>
                  <a:schemeClr val="dk1"/>
                </a:solidFill>
                <a:latin typeface="Corsiva"/>
                <a:ea typeface="Corsiva"/>
                <a:cs typeface="Corsiva"/>
                <a:sym typeface="Corsiva"/>
              </a:rPr>
              <a:t>Орден мужества  </a:t>
            </a:r>
            <a:r>
              <a:rPr b="0" i="0" lang="ru" u="none" cap="none" strike="noStrike">
                <a:solidFill>
                  <a:schemeClr val="dk1"/>
                </a:solidFill>
                <a:latin typeface="Corsiva"/>
                <a:ea typeface="Corsiva"/>
                <a:cs typeface="Corsiva"/>
                <a:sym typeface="Corsiva"/>
              </a:rPr>
              <a:t>- общегражданская награда Российской Федерации. </a:t>
            </a:r>
            <a:r>
              <a:rPr b="1" i="0" lang="ru" u="none" cap="none" strike="noStrike">
                <a:solidFill>
                  <a:schemeClr val="dk1"/>
                </a:solidFill>
                <a:latin typeface="Corsiva"/>
                <a:ea typeface="Corsiva"/>
                <a:cs typeface="Corsiva"/>
                <a:sym typeface="Corsiva"/>
              </a:rPr>
              <a:t>Учрежден </a:t>
            </a:r>
            <a:r>
              <a:rPr b="0" i="0" lang="ru" u="none" cap="none" strike="noStrike">
                <a:solidFill>
                  <a:schemeClr val="dk1"/>
                </a:solidFill>
                <a:latin typeface="Corsiva"/>
                <a:ea typeface="Corsiva"/>
                <a:cs typeface="Corsiva"/>
                <a:sym typeface="Corsiva"/>
              </a:rPr>
              <a:t>Указом Президента Российской Федерации  от 2 марта 1994 года.</a:t>
            </a:r>
          </a:p>
          <a:p>
            <a:pPr indent="444500" lvl="0" marL="0" marR="0" rtl="0" algn="just">
              <a:spcBef>
                <a:spcPts val="0"/>
              </a:spcBef>
              <a:buNone/>
            </a:pPr>
            <a:r>
              <a:rPr b="1" i="0" lang="ru" u="none" cap="none" strike="noStrike">
                <a:solidFill>
                  <a:schemeClr val="dk1"/>
                </a:solidFill>
                <a:latin typeface="Corsiva"/>
                <a:ea typeface="Corsiva"/>
                <a:cs typeface="Corsiva"/>
                <a:sym typeface="Corsiva"/>
              </a:rPr>
              <a:t>Статус</a:t>
            </a:r>
            <a:r>
              <a:rPr b="0" i="0" lang="ru" u="none" cap="none" strike="noStrike">
                <a:solidFill>
                  <a:schemeClr val="dk1"/>
                </a:solidFill>
                <a:latin typeface="Corsiva"/>
                <a:ea typeface="Corsiva"/>
                <a:cs typeface="Corsiva"/>
                <a:sym typeface="Corsiva"/>
              </a:rPr>
              <a:t>: Орденом Мужества награждаются граждане за самоотверженный поступок, мужество и отвагу, проявленные при спасении людей, охране общественного порядка, в борьбе с преступностью, во время стихийных действий, пожаров, катастроф и других чрезвычайных обстоятельств, а также за смелые и решительные действия, совершенные при исполнении воинского, гражданского или служебного долга в условиях, сопряженных с риском для жизни. </a:t>
            </a:r>
          </a:p>
          <a:p>
            <a:pPr indent="444500" lvl="0" marL="0" marR="0" rtl="0" algn="just">
              <a:spcBef>
                <a:spcPts val="0"/>
              </a:spcBef>
              <a:buNone/>
            </a:pPr>
            <a:r>
              <a:rPr b="1" i="0" lang="ru" u="none" cap="none" strike="noStrike">
                <a:solidFill>
                  <a:schemeClr val="dk1"/>
                </a:solidFill>
                <a:latin typeface="Corsiva"/>
                <a:ea typeface="Corsiva"/>
                <a:cs typeface="Corsiva"/>
                <a:sym typeface="Corsiva"/>
              </a:rPr>
              <a:t>Автор идеи ордена – </a:t>
            </a:r>
            <a:r>
              <a:rPr b="0" i="0" lang="ru" u="none" cap="none" strike="noStrike">
                <a:solidFill>
                  <a:schemeClr val="dk1"/>
                </a:solidFill>
                <a:latin typeface="Corsiva"/>
                <a:ea typeface="Corsiva"/>
                <a:cs typeface="Corsiva"/>
                <a:sym typeface="Corsiva"/>
              </a:rPr>
              <a:t>государственный герольдмейстер РФ Г.В. Вилинбахов.</a:t>
            </a:r>
          </a:p>
          <a:p>
            <a:pPr indent="444500" lvl="0" marL="0" marR="0" rtl="0" algn="just">
              <a:spcBef>
                <a:spcPts val="0"/>
              </a:spcBef>
              <a:buNone/>
            </a:pPr>
            <a:r>
              <a:rPr b="1" i="0" lang="ru" u="none" cap="none" strike="noStrike">
                <a:solidFill>
                  <a:schemeClr val="dk1"/>
                </a:solidFill>
                <a:latin typeface="Corsiva"/>
                <a:ea typeface="Corsiva"/>
                <a:cs typeface="Corsiva"/>
                <a:sym typeface="Corsiva"/>
              </a:rPr>
              <a:t>Лица, </a:t>
            </a:r>
            <a:r>
              <a:rPr b="0" i="0" lang="ru" u="none" cap="none" strike="noStrike">
                <a:solidFill>
                  <a:schemeClr val="dk1"/>
                </a:solidFill>
                <a:latin typeface="Corsiva"/>
                <a:ea typeface="Corsiva"/>
                <a:cs typeface="Corsiva"/>
                <a:sym typeface="Corsiva"/>
              </a:rPr>
              <a:t>награжденные тремя орденами Мужества, при совершении еще одного подвига или иного мужественного и самоотверженного поступка могут быть представлены к званию Героя  Российской Федерации.</a:t>
            </a:r>
          </a:p>
          <a:p>
            <a:pPr indent="444500" lvl="0" marL="0" marR="0" rtl="0" algn="just">
              <a:spcBef>
                <a:spcPts val="0"/>
              </a:spcBef>
              <a:buNone/>
            </a:pPr>
            <a:r>
              <a:rPr b="1" i="0" lang="ru" u="none" cap="none" strike="noStrike">
                <a:solidFill>
                  <a:schemeClr val="dk1"/>
                </a:solidFill>
                <a:latin typeface="Corsiva"/>
                <a:ea typeface="Corsiva"/>
                <a:cs typeface="Corsiva"/>
                <a:sym typeface="Corsiva"/>
              </a:rPr>
              <a:t>Самый молодой </a:t>
            </a:r>
            <a:r>
              <a:rPr b="0" i="0" lang="ru" u="none" cap="none" strike="noStrike">
                <a:solidFill>
                  <a:schemeClr val="dk1"/>
                </a:solidFill>
                <a:latin typeface="Corsiva"/>
                <a:ea typeface="Corsiva"/>
                <a:cs typeface="Corsiva"/>
                <a:sym typeface="Corsiva"/>
              </a:rPr>
              <a:t>гражданин России, награжденный орденом Мужества, Женя Табаков, семилетний мальчик, погибший при защите сестры от насильника.</a:t>
            </a:r>
          </a:p>
          <a:p>
            <a:pPr indent="444500" lvl="0" marL="0" marR="0" rtl="0" algn="just">
              <a:spcBef>
                <a:spcPts val="0"/>
              </a:spcBef>
              <a:buNone/>
            </a:pPr>
            <a:r>
              <a:rPr b="0" i="0" lang="ru" u="none" cap="none" strike="noStrike">
                <a:solidFill>
                  <a:schemeClr val="dk1"/>
                </a:solidFill>
                <a:latin typeface="Impact"/>
                <a:ea typeface="Impact"/>
                <a:cs typeface="Impact"/>
                <a:sym typeface="Impact"/>
              </a:rPr>
              <a:t>Команда  «Память» МКОУ  Селезеневская  ООШ</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CE5CD"/>
        </a:solidFill>
      </p:bgPr>
    </p:bg>
    <p:spTree>
      <p:nvGrpSpPr>
        <p:cNvPr id="711" name="Shape 711"/>
        <p:cNvGrpSpPr/>
        <p:nvPr/>
      </p:nvGrpSpPr>
      <p:grpSpPr>
        <a:xfrm>
          <a:off x="0" y="0"/>
          <a:ext cx="0" cy="0"/>
          <a:chOff x="0" y="0"/>
          <a:chExt cx="0" cy="0"/>
        </a:xfrm>
      </p:grpSpPr>
      <p:sp>
        <p:nvSpPr>
          <p:cNvPr id="712" name="Shape 712"/>
          <p:cNvSpPr txBox="1"/>
          <p:nvPr>
            <p:ph idx="1" type="body"/>
          </p:nvPr>
        </p:nvSpPr>
        <p:spPr>
          <a:xfrm>
            <a:off x="457200" y="4688075"/>
            <a:ext cx="8229600" cy="496199"/>
          </a:xfrm>
          <a:prstGeom prst="rect">
            <a:avLst/>
          </a:prstGeom>
        </p:spPr>
        <p:txBody>
          <a:bodyPr anchorCtr="0" anchor="t" bIns="91425" lIns="91425" rIns="91425" tIns="91425">
            <a:noAutofit/>
          </a:bodyPr>
          <a:lstStyle/>
          <a:p>
            <a:pPr lvl="0" rtl="0" algn="ctr">
              <a:lnSpc>
                <a:spcPct val="115000"/>
              </a:lnSpc>
              <a:spcBef>
                <a:spcPts val="0"/>
              </a:spcBef>
              <a:buClr>
                <a:schemeClr val="dk1"/>
              </a:buClr>
              <a:buSzPct val="61111"/>
              <a:buFont typeface="Arial"/>
              <a:buNone/>
            </a:pPr>
            <a:r>
              <a:rPr b="1" lang="ru" sz="1800"/>
              <a:t>Команда «Патриот» </a:t>
            </a:r>
          </a:p>
          <a:p>
            <a:pPr lvl="0" rtl="0" algn="ctr">
              <a:spcBef>
                <a:spcPts val="0"/>
              </a:spcBef>
              <a:buNone/>
            </a:pPr>
            <a:r>
              <a:t/>
            </a:r>
            <a:endParaRPr b="1" sz="1800"/>
          </a:p>
        </p:txBody>
      </p:sp>
      <p:sp>
        <p:nvSpPr>
          <p:cNvPr id="713" name="Shape 713"/>
          <p:cNvSpPr/>
          <p:nvPr/>
        </p:nvSpPr>
        <p:spPr>
          <a:xfrm>
            <a:off x="476175" y="167491"/>
            <a:ext cx="8191639" cy="334477"/>
          </a:xfrm>
          <a:prstGeom prst="rect">
            <a:avLst/>
          </a:prstGeom>
        </p:spPr>
        <p:txBody>
          <a:bodyPr>
            <a:prstTxWarp prst="textPlain"/>
          </a:bodyPr>
          <a:lstStyle/>
          <a:p>
            <a:pPr lvl="0" algn="ctr"/>
            <a:r>
              <a:rPr b="0" i="0">
                <a:ln cap="flat" cmpd="sng" w="19050">
                  <a:solidFill>
                    <a:schemeClr val="dk2"/>
                  </a:solidFill>
                  <a:prstDash val="solid"/>
                  <a:round/>
                  <a:headEnd len="med" w="med" type="none"/>
                  <a:tailEnd len="med" w="med" type="none"/>
                </a:ln>
                <a:solidFill>
                  <a:srgbClr val="6D9EEB"/>
                </a:solidFill>
                <a:latin typeface="Arial"/>
              </a:rPr>
              <a:t>Орден Святого Апостола Андрея Первозванного</a:t>
            </a:r>
          </a:p>
        </p:txBody>
      </p:sp>
      <p:sp>
        <p:nvSpPr>
          <p:cNvPr id="714" name="Shape 714"/>
          <p:cNvSpPr txBox="1"/>
          <p:nvPr/>
        </p:nvSpPr>
        <p:spPr>
          <a:xfrm>
            <a:off x="240600" y="552550"/>
            <a:ext cx="8662799" cy="739800"/>
          </a:xfrm>
          <a:prstGeom prst="rect">
            <a:avLst/>
          </a:prstGeom>
          <a:noFill/>
          <a:ln>
            <a:noFill/>
          </a:ln>
        </p:spPr>
        <p:txBody>
          <a:bodyPr anchorCtr="0" anchor="t" bIns="91425" lIns="91425" rIns="91425" tIns="91425">
            <a:noAutofit/>
          </a:bodyPr>
          <a:lstStyle/>
          <a:p>
            <a:pPr lvl="0" rtl="0" algn="ctr">
              <a:lnSpc>
                <a:spcPct val="115000"/>
              </a:lnSpc>
              <a:spcBef>
                <a:spcPts val="0"/>
              </a:spcBef>
              <a:buClr>
                <a:schemeClr val="dk1"/>
              </a:buClr>
              <a:buFont typeface="Arial"/>
              <a:buNone/>
            </a:pPr>
            <a:r>
              <a:rPr lang="ru">
                <a:solidFill>
                  <a:schemeClr val="dk1"/>
                </a:solidFill>
                <a:latin typeface="Times New Roman"/>
                <a:ea typeface="Times New Roman"/>
                <a:cs typeface="Times New Roman"/>
                <a:sym typeface="Times New Roman"/>
              </a:rPr>
              <a:t>Первый российский орден, учреждён в 1698 г. Петром I. Высшая награда Российской империи за государственные заслуги. Существовал до 1917 г. В 1998 году орден восстановлен в Российской Федерации. </a:t>
            </a:r>
          </a:p>
          <a:p>
            <a:pPr lvl="0">
              <a:spcBef>
                <a:spcPts val="0"/>
              </a:spcBef>
              <a:buNone/>
            </a:pPr>
            <a:r>
              <a:t/>
            </a:r>
            <a:endParaRPr/>
          </a:p>
        </p:txBody>
      </p:sp>
      <p:pic>
        <p:nvPicPr>
          <p:cNvPr id="715" name="Shape 715"/>
          <p:cNvPicPr preferRelativeResize="0"/>
          <p:nvPr/>
        </p:nvPicPr>
        <p:blipFill>
          <a:blip r:embed="rId3">
            <a:alphaModFix/>
          </a:blip>
          <a:stretch>
            <a:fillRect/>
          </a:stretch>
        </p:blipFill>
        <p:spPr>
          <a:xfrm>
            <a:off x="107850" y="1159500"/>
            <a:ext cx="1257300" cy="3048000"/>
          </a:xfrm>
          <a:prstGeom prst="rect">
            <a:avLst/>
          </a:prstGeom>
          <a:noFill/>
          <a:ln>
            <a:noFill/>
          </a:ln>
        </p:spPr>
      </p:pic>
      <p:pic>
        <p:nvPicPr>
          <p:cNvPr id="716" name="Shape 716"/>
          <p:cNvPicPr preferRelativeResize="0"/>
          <p:nvPr/>
        </p:nvPicPr>
        <p:blipFill>
          <a:blip r:embed="rId4">
            <a:alphaModFix/>
          </a:blip>
          <a:stretch>
            <a:fillRect/>
          </a:stretch>
        </p:blipFill>
        <p:spPr>
          <a:xfrm>
            <a:off x="6695725" y="1159500"/>
            <a:ext cx="2314575" cy="3048000"/>
          </a:xfrm>
          <a:prstGeom prst="rect">
            <a:avLst/>
          </a:prstGeom>
          <a:noFill/>
          <a:ln>
            <a:noFill/>
          </a:ln>
        </p:spPr>
      </p:pic>
      <p:sp>
        <p:nvSpPr>
          <p:cNvPr id="717" name="Shape 717"/>
          <p:cNvSpPr txBox="1"/>
          <p:nvPr/>
        </p:nvSpPr>
        <p:spPr>
          <a:xfrm>
            <a:off x="6832562" y="4266250"/>
            <a:ext cx="2040899" cy="819899"/>
          </a:xfrm>
          <a:prstGeom prst="rect">
            <a:avLst/>
          </a:prstGeom>
          <a:noFill/>
          <a:ln>
            <a:noFill/>
          </a:ln>
        </p:spPr>
        <p:txBody>
          <a:bodyPr anchorCtr="0" anchor="t" bIns="91425" lIns="91425" rIns="91425" tIns="91425">
            <a:noAutofit/>
          </a:bodyPr>
          <a:lstStyle/>
          <a:p>
            <a:pPr lvl="0" rtl="0" algn="ctr">
              <a:lnSpc>
                <a:spcPct val="115000"/>
              </a:lnSpc>
              <a:spcBef>
                <a:spcPts val="0"/>
              </a:spcBef>
              <a:buClr>
                <a:schemeClr val="dk1"/>
              </a:buClr>
              <a:buSzPct val="110000"/>
              <a:buFont typeface="Arial"/>
              <a:buNone/>
            </a:pPr>
            <a:r>
              <a:rPr b="1" lang="ru" sz="1000">
                <a:solidFill>
                  <a:srgbClr val="0070C0"/>
                </a:solidFill>
              </a:rPr>
              <a:t>Знак на орденской цепи                            и звезда ордена</a:t>
            </a:r>
          </a:p>
          <a:p>
            <a:pPr lvl="0">
              <a:spcBef>
                <a:spcPts val="0"/>
              </a:spcBef>
              <a:buNone/>
            </a:pPr>
            <a:r>
              <a:t/>
            </a:r>
            <a:endParaRPr/>
          </a:p>
        </p:txBody>
      </p:sp>
      <p:sp>
        <p:nvSpPr>
          <p:cNvPr id="718" name="Shape 718"/>
          <p:cNvSpPr txBox="1"/>
          <p:nvPr/>
        </p:nvSpPr>
        <p:spPr>
          <a:xfrm>
            <a:off x="107850" y="4141450"/>
            <a:ext cx="1257299" cy="944700"/>
          </a:xfrm>
          <a:prstGeom prst="rect">
            <a:avLst/>
          </a:prstGeom>
          <a:noFill/>
          <a:ln>
            <a:noFill/>
          </a:ln>
        </p:spPr>
        <p:txBody>
          <a:bodyPr anchorCtr="0" anchor="t" bIns="91425" lIns="91425" rIns="91425" tIns="91425">
            <a:noAutofit/>
          </a:bodyPr>
          <a:lstStyle/>
          <a:p>
            <a:pPr lvl="0" rtl="0" algn="ctr">
              <a:lnSpc>
                <a:spcPct val="115000"/>
              </a:lnSpc>
              <a:spcBef>
                <a:spcPts val="0"/>
              </a:spcBef>
              <a:buClr>
                <a:schemeClr val="dk1"/>
              </a:buClr>
              <a:buSzPct val="110000"/>
              <a:buFont typeface="Arial"/>
              <a:buNone/>
            </a:pPr>
            <a:r>
              <a:rPr b="1" lang="ru" sz="1000">
                <a:solidFill>
                  <a:srgbClr val="0070C0"/>
                </a:solidFill>
              </a:rPr>
              <a:t>Звезда                                      и знак ордена             Св. Андрея Первозванного                     с бриллиантами.</a:t>
            </a:r>
          </a:p>
          <a:p>
            <a:pPr lvl="0">
              <a:spcBef>
                <a:spcPts val="0"/>
              </a:spcBef>
              <a:buNone/>
            </a:pPr>
            <a:r>
              <a:t/>
            </a:r>
            <a:endParaRPr/>
          </a:p>
        </p:txBody>
      </p:sp>
      <p:sp>
        <p:nvSpPr>
          <p:cNvPr id="719" name="Shape 719"/>
          <p:cNvSpPr txBox="1"/>
          <p:nvPr/>
        </p:nvSpPr>
        <p:spPr>
          <a:xfrm>
            <a:off x="1491687" y="1114025"/>
            <a:ext cx="5077499" cy="3244200"/>
          </a:xfrm>
          <a:prstGeom prst="rect">
            <a:avLst/>
          </a:prstGeom>
          <a:noFill/>
          <a:ln>
            <a:noFill/>
          </a:ln>
        </p:spPr>
        <p:txBody>
          <a:bodyPr anchorCtr="0" anchor="t" bIns="91425" lIns="91425" rIns="91425" tIns="91425">
            <a:noAutofit/>
          </a:bodyPr>
          <a:lstStyle/>
          <a:p>
            <a:pPr lvl="0" rtl="0" algn="ctr">
              <a:lnSpc>
                <a:spcPct val="100000"/>
              </a:lnSpc>
              <a:spcBef>
                <a:spcPts val="0"/>
              </a:spcBef>
              <a:buNone/>
            </a:pPr>
            <a:r>
              <a:rPr b="1" i="1" lang="ru">
                <a:solidFill>
                  <a:schemeClr val="dk1"/>
                </a:solidFill>
                <a:latin typeface="Times New Roman"/>
                <a:ea typeface="Times New Roman"/>
                <a:cs typeface="Times New Roman"/>
                <a:sym typeface="Times New Roman"/>
              </a:rPr>
              <a:t>Знаки ордена Андрея Первозванного состояли из:</a:t>
            </a:r>
          </a:p>
          <a:p>
            <a:pPr lvl="0" rtl="0" algn="just">
              <a:lnSpc>
                <a:spcPct val="100000"/>
              </a:lnSpc>
              <a:spcBef>
                <a:spcPts val="0"/>
              </a:spcBef>
              <a:buNone/>
            </a:pPr>
            <a:r>
              <a:rPr i="1" lang="ru">
                <a:solidFill>
                  <a:schemeClr val="dk1"/>
                </a:solidFill>
                <a:latin typeface="Times New Roman"/>
                <a:ea typeface="Times New Roman"/>
                <a:cs typeface="Times New Roman"/>
                <a:sym typeface="Times New Roman"/>
              </a:rPr>
              <a:t>Знака-креста,</a:t>
            </a:r>
            <a:r>
              <a:rPr lang="ru">
                <a:solidFill>
                  <a:schemeClr val="dk1"/>
                </a:solidFill>
                <a:latin typeface="Times New Roman"/>
                <a:ea typeface="Times New Roman"/>
                <a:cs typeface="Times New Roman"/>
                <a:sym typeface="Times New Roman"/>
              </a:rPr>
              <a:t> основным изображением которого был Святой Андрей Первозванный, распятый, по преданию, на кресте Х-образной конфигурации. Знак носился около бедра на широкой шёлковой голубой ленте через правое плечо.</a:t>
            </a:r>
          </a:p>
          <a:p>
            <a:pPr lvl="0" rtl="0" algn="just">
              <a:lnSpc>
                <a:spcPct val="100000"/>
              </a:lnSpc>
              <a:spcBef>
                <a:spcPts val="0"/>
              </a:spcBef>
              <a:buClr>
                <a:schemeClr val="dk1"/>
              </a:buClr>
              <a:buFont typeface="Arial"/>
              <a:buNone/>
            </a:pPr>
            <a:r>
              <a:t/>
            </a:r>
            <a:endParaRPr>
              <a:solidFill>
                <a:schemeClr val="dk1"/>
              </a:solidFill>
              <a:latin typeface="Times New Roman"/>
              <a:ea typeface="Times New Roman"/>
              <a:cs typeface="Times New Roman"/>
              <a:sym typeface="Times New Roman"/>
            </a:endParaRPr>
          </a:p>
          <a:p>
            <a:pPr lvl="0" rtl="0" algn="just">
              <a:lnSpc>
                <a:spcPct val="100000"/>
              </a:lnSpc>
              <a:spcBef>
                <a:spcPts val="0"/>
              </a:spcBef>
              <a:buNone/>
            </a:pPr>
            <a:r>
              <a:rPr i="1" lang="ru">
                <a:solidFill>
                  <a:schemeClr val="dk1"/>
                </a:solidFill>
                <a:latin typeface="Times New Roman"/>
                <a:ea typeface="Times New Roman"/>
                <a:cs typeface="Times New Roman"/>
                <a:sym typeface="Times New Roman"/>
              </a:rPr>
              <a:t>Серебряной восьмилучевой звезды </a:t>
            </a:r>
            <a:r>
              <a:rPr lang="ru">
                <a:solidFill>
                  <a:schemeClr val="dk1"/>
                </a:solidFill>
                <a:latin typeface="Times New Roman"/>
                <a:ea typeface="Times New Roman"/>
                <a:cs typeface="Times New Roman"/>
                <a:sym typeface="Times New Roman"/>
              </a:rPr>
              <a:t>с помещённым в медальоне девизом ордена «За веру и верность». Звезда носилась на левой стороне груди выше всех остальных наград.</a:t>
            </a:r>
          </a:p>
          <a:p>
            <a:pPr lvl="0" rtl="0" algn="just">
              <a:lnSpc>
                <a:spcPct val="100000"/>
              </a:lnSpc>
              <a:spcBef>
                <a:spcPts val="0"/>
              </a:spcBef>
              <a:buClr>
                <a:schemeClr val="dk1"/>
              </a:buClr>
              <a:buFont typeface="Arial"/>
              <a:buNone/>
            </a:pPr>
            <a:r>
              <a:t/>
            </a:r>
            <a:endParaRPr>
              <a:solidFill>
                <a:schemeClr val="dk1"/>
              </a:solidFill>
              <a:latin typeface="Times New Roman"/>
              <a:ea typeface="Times New Roman"/>
              <a:cs typeface="Times New Roman"/>
              <a:sym typeface="Times New Roman"/>
            </a:endParaRPr>
          </a:p>
          <a:p>
            <a:pPr lvl="0" rtl="0" algn="just">
              <a:lnSpc>
                <a:spcPct val="100000"/>
              </a:lnSpc>
              <a:spcBef>
                <a:spcPts val="0"/>
              </a:spcBef>
              <a:buNone/>
            </a:pPr>
            <a:r>
              <a:rPr lang="ru">
                <a:solidFill>
                  <a:schemeClr val="dk1"/>
                </a:solidFill>
                <a:latin typeface="Times New Roman"/>
                <a:ea typeface="Times New Roman"/>
                <a:cs typeface="Times New Roman"/>
                <a:sym typeface="Times New Roman"/>
              </a:rPr>
              <a:t>В торжественных случаях знак ордена носился на груди на </a:t>
            </a:r>
            <a:r>
              <a:rPr i="1" lang="ru">
                <a:solidFill>
                  <a:schemeClr val="dk1"/>
                </a:solidFill>
                <a:latin typeface="Times New Roman"/>
                <a:ea typeface="Times New Roman"/>
                <a:cs typeface="Times New Roman"/>
                <a:sym typeface="Times New Roman"/>
              </a:rPr>
              <a:t>золотой цепи</a:t>
            </a:r>
            <a:r>
              <a:rPr lang="ru">
                <a:solidFill>
                  <a:schemeClr val="dk1"/>
                </a:solidFill>
                <a:latin typeface="Times New Roman"/>
                <a:ea typeface="Times New Roman"/>
                <a:cs typeface="Times New Roman"/>
                <a:sym typeface="Times New Roman"/>
              </a:rPr>
              <a:t>. Орден единственный из всех российских орденов имел цепь.</a:t>
            </a:r>
          </a:p>
          <a:p>
            <a:pPr lvl="0" rtl="0" algn="just">
              <a:lnSpc>
                <a:spcPct val="100000"/>
              </a:lnSpc>
              <a:spcBef>
                <a:spcPts val="0"/>
              </a:spcBef>
              <a:buClr>
                <a:schemeClr val="dk1"/>
              </a:buClr>
              <a:buFont typeface="Arial"/>
              <a:buNone/>
            </a:pPr>
            <a:r>
              <a:t/>
            </a:r>
            <a:endParaRPr>
              <a:solidFill>
                <a:schemeClr val="dk1"/>
              </a:solidFill>
              <a:latin typeface="Times New Roman"/>
              <a:ea typeface="Times New Roman"/>
              <a:cs typeface="Times New Roman"/>
              <a:sym typeface="Times New Roman"/>
            </a:endParaRPr>
          </a:p>
          <a:p>
            <a:pPr lvl="0" rtl="0" algn="ctr">
              <a:lnSpc>
                <a:spcPct val="100000"/>
              </a:lnSpc>
              <a:spcBef>
                <a:spcPts val="0"/>
              </a:spcBef>
              <a:buClr>
                <a:schemeClr val="dk1"/>
              </a:buClr>
              <a:buFont typeface="Arial"/>
              <a:buNone/>
            </a:pPr>
            <a:r>
              <a:rPr b="1" lang="ru">
                <a:solidFill>
                  <a:srgbClr val="0070C0"/>
                </a:solidFill>
                <a:latin typeface="Times New Roman"/>
                <a:ea typeface="Times New Roman"/>
                <a:cs typeface="Times New Roman"/>
                <a:sym typeface="Times New Roman"/>
              </a:rPr>
              <a:t>Всего за время существования ордена его кавалерами стали, по разным источникам, от 900 до 1100 человек.</a:t>
            </a:r>
          </a:p>
          <a:p>
            <a:pPr lvl="0">
              <a:lnSpc>
                <a:spcPct val="100000"/>
              </a:lnSpc>
              <a:spcBef>
                <a:spcPts val="0"/>
              </a:spcBef>
              <a:buNone/>
            </a:pPr>
            <a:r>
              <a:t/>
            </a:r>
            <a:endParaRPr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3" name="Shape 723"/>
        <p:cNvGrpSpPr/>
        <p:nvPr/>
      </p:nvGrpSpPr>
      <p:grpSpPr>
        <a:xfrm>
          <a:off x="0" y="0"/>
          <a:ext cx="0" cy="0"/>
          <a:chOff x="0" y="0"/>
          <a:chExt cx="0" cy="0"/>
        </a:xfrm>
      </p:grpSpPr>
      <p:pic>
        <p:nvPicPr>
          <p:cNvPr id="724" name="Shape 724"/>
          <p:cNvPicPr preferRelativeResize="0"/>
          <p:nvPr>
            <p:ph type="ctrTitle"/>
          </p:nvPr>
        </p:nvPicPr>
        <p:blipFill rotWithShape="1">
          <a:blip r:embed="rId3">
            <a:alphaModFix/>
          </a:blip>
          <a:srcRect b="0" l="0" r="0" t="0"/>
          <a:stretch/>
        </p:blipFill>
        <p:spPr>
          <a:xfrm>
            <a:off x="493712" y="265509"/>
            <a:ext cx="8034300" cy="543899"/>
          </a:xfrm>
          <a:prstGeom prst="rect">
            <a:avLst/>
          </a:prstGeom>
          <a:noFill/>
          <a:ln>
            <a:noFill/>
          </a:ln>
        </p:spPr>
      </p:pic>
      <p:sp>
        <p:nvSpPr>
          <p:cNvPr id="725" name="Shape 725"/>
          <p:cNvSpPr txBox="1"/>
          <p:nvPr>
            <p:ph idx="1" type="subTitle"/>
          </p:nvPr>
        </p:nvSpPr>
        <p:spPr>
          <a:xfrm>
            <a:off x="2928936" y="964406"/>
            <a:ext cx="5540399" cy="4018200"/>
          </a:xfrm>
          <a:prstGeom prst="rect">
            <a:avLst/>
          </a:prstGeom>
          <a:noFill/>
          <a:ln>
            <a:noFill/>
          </a:ln>
        </p:spPr>
        <p:txBody>
          <a:bodyPr anchorCtr="0" anchor="t" bIns="0" lIns="45700" rIns="45700" tIns="0">
            <a:noAutofit/>
          </a:bodyPr>
          <a:lstStyle/>
          <a:p>
            <a:pPr indent="0" lvl="0" marL="0" marR="0" rtl="0" algn="just">
              <a:lnSpc>
                <a:spcPct val="100000"/>
              </a:lnSpc>
              <a:spcBef>
                <a:spcPts val="0"/>
              </a:spcBef>
              <a:spcAft>
                <a:spcPts val="0"/>
              </a:spcAft>
              <a:buClr>
                <a:schemeClr val="dk2"/>
              </a:buClr>
              <a:buSzPct val="25000"/>
              <a:buFont typeface="Noto Symbol"/>
              <a:buNone/>
            </a:pPr>
            <a:r>
              <a:rPr b="1" i="0" lang="ru" sz="1200" u="none" cap="none" strike="noStrike">
                <a:solidFill>
                  <a:srgbClr val="FFFFFF"/>
                </a:solidFill>
                <a:latin typeface="Trebuchet MS"/>
                <a:ea typeface="Trebuchet MS"/>
                <a:cs typeface="Trebuchet MS"/>
                <a:sym typeface="Trebuchet MS"/>
              </a:rPr>
              <a:t>О́рден «За вое́нные заслу́ги»</a:t>
            </a:r>
            <a:r>
              <a:rPr b="0" i="0" lang="ru" sz="1200" u="none" cap="none" strike="noStrike">
                <a:solidFill>
                  <a:srgbClr val="FFFFFF"/>
                </a:solidFill>
                <a:latin typeface="Trebuchet MS"/>
                <a:ea typeface="Trebuchet MS"/>
                <a:cs typeface="Trebuchet MS"/>
                <a:sym typeface="Trebuchet MS"/>
              </a:rPr>
              <a:t> — государственная награда РФ.</a:t>
            </a:r>
          </a:p>
          <a:p>
            <a:pPr indent="0" lvl="0" marL="0" marR="0" rtl="0" algn="just">
              <a:lnSpc>
                <a:spcPct val="100000"/>
              </a:lnSpc>
              <a:spcBef>
                <a:spcPts val="600"/>
              </a:spcBef>
              <a:spcAft>
                <a:spcPts val="0"/>
              </a:spcAft>
              <a:buClr>
                <a:schemeClr val="dk2"/>
              </a:buClr>
              <a:buSzPct val="25000"/>
              <a:buFont typeface="Noto Symbol"/>
              <a:buNone/>
            </a:pPr>
            <a:r>
              <a:rPr b="0" i="0" lang="ru" sz="1200" u="none" cap="none" strike="noStrike">
                <a:solidFill>
                  <a:srgbClr val="FFFFFF"/>
                </a:solidFill>
                <a:latin typeface="Trebuchet MS"/>
                <a:ea typeface="Trebuchet MS"/>
                <a:cs typeface="Trebuchet MS"/>
                <a:sym typeface="Trebuchet MS"/>
              </a:rPr>
              <a:t> Орденом награждаются военнослужащие за образцовое исполнение воинского долга, за обеспечение обороноспособности РФ, за храбрость и отвагу. Одно из требований к награждённым — добросовестная служба в течение не менее 20 лет.</a:t>
            </a:r>
            <a:br>
              <a:rPr b="0" i="0" lang="ru" sz="1200" u="none" cap="none" strike="noStrike">
                <a:solidFill>
                  <a:srgbClr val="FFFFFF"/>
                </a:solidFill>
                <a:latin typeface="Trebuchet MS"/>
                <a:ea typeface="Trebuchet MS"/>
                <a:cs typeface="Trebuchet MS"/>
                <a:sym typeface="Trebuchet MS"/>
              </a:rPr>
            </a:br>
            <a:r>
              <a:rPr b="0" i="0" lang="ru" sz="1200" u="none" cap="none" strike="noStrike">
                <a:solidFill>
                  <a:srgbClr val="FFFFFF"/>
                </a:solidFill>
                <a:latin typeface="Trebuchet MS"/>
                <a:ea typeface="Trebuchet MS"/>
                <a:cs typeface="Trebuchet MS"/>
                <a:sym typeface="Trebuchet MS"/>
              </a:rPr>
              <a:t>  Награждение граждан орденом «За военные заслуги» производится при условии добросовестной службы не менее 20 календарных лет, а также наличия у лица, представленного к ордену, медали РФ или почётного звания «Заслуженный военный специалист РФ».</a:t>
            </a:r>
          </a:p>
          <a:p>
            <a:pPr indent="0" lvl="0" marL="0" marR="0" rtl="0" algn="just">
              <a:lnSpc>
                <a:spcPct val="100000"/>
              </a:lnSpc>
              <a:spcBef>
                <a:spcPts val="600"/>
              </a:spcBef>
              <a:spcAft>
                <a:spcPts val="0"/>
              </a:spcAft>
              <a:buClr>
                <a:schemeClr val="dk2"/>
              </a:buClr>
              <a:buSzPct val="25000"/>
              <a:buFont typeface="Noto Symbol"/>
              <a:buNone/>
            </a:pPr>
            <a:r>
              <a:rPr b="0" i="0" lang="ru" sz="1200" u="none" cap="none" strike="noStrike">
                <a:solidFill>
                  <a:srgbClr val="FFFFFF"/>
                </a:solidFill>
                <a:latin typeface="Trebuchet MS"/>
                <a:ea typeface="Trebuchet MS"/>
                <a:cs typeface="Trebuchet MS"/>
                <a:sym typeface="Trebuchet MS"/>
              </a:rPr>
              <a:t> Знак ордена «За военные заслуги» носится на левой стороне груди и при наличии других орденов РФ располагается после знака ордена Мужества.</a:t>
            </a:r>
            <a:br>
              <a:rPr b="0" i="0" lang="ru" sz="1200" u="none" cap="none" strike="noStrike">
                <a:solidFill>
                  <a:srgbClr val="FFFFFF"/>
                </a:solidFill>
                <a:latin typeface="Trebuchet MS"/>
                <a:ea typeface="Trebuchet MS"/>
                <a:cs typeface="Trebuchet MS"/>
                <a:sym typeface="Trebuchet MS"/>
              </a:rPr>
            </a:br>
            <a:r>
              <a:rPr b="0" i="0" lang="ru" sz="1200" u="none" cap="none" strike="noStrike">
                <a:solidFill>
                  <a:srgbClr val="FFFFFF"/>
                </a:solidFill>
                <a:latin typeface="Trebuchet MS"/>
                <a:ea typeface="Trebuchet MS"/>
                <a:cs typeface="Trebuchet MS"/>
                <a:sym typeface="Trebuchet MS"/>
              </a:rPr>
              <a:t> Орденом «За военные заслуги» также награждаются работники оборонно-промышленного комплекса РФ, научных и научно-исследовательских организаций, государственных органов.</a:t>
            </a:r>
            <a:br>
              <a:rPr b="0" i="0" lang="ru" sz="1200" u="none" cap="none" strike="noStrike">
                <a:solidFill>
                  <a:srgbClr val="FFFFFF"/>
                </a:solidFill>
                <a:latin typeface="Trebuchet MS"/>
                <a:ea typeface="Trebuchet MS"/>
                <a:cs typeface="Trebuchet MS"/>
                <a:sym typeface="Trebuchet MS"/>
              </a:rPr>
            </a:br>
            <a:r>
              <a:rPr b="0" i="0" lang="ru" sz="1200" u="none" cap="none" strike="noStrike">
                <a:solidFill>
                  <a:srgbClr val="FFFFFF"/>
                </a:solidFill>
                <a:latin typeface="Trebuchet MS"/>
                <a:ea typeface="Trebuchet MS"/>
                <a:cs typeface="Trebuchet MS"/>
                <a:sym typeface="Trebuchet MS"/>
              </a:rPr>
              <a:t>На гражданской одежде носится лента ордена «За военные заслуги» в виде розетки, которая располагается на левой стороне груди. </a:t>
            </a:r>
            <a:br>
              <a:rPr b="0" i="0" lang="ru" sz="1200" u="none" cap="none" strike="noStrike">
                <a:solidFill>
                  <a:srgbClr val="FFFFFF"/>
                </a:solidFill>
                <a:latin typeface="Trebuchet MS"/>
                <a:ea typeface="Trebuchet MS"/>
                <a:cs typeface="Trebuchet MS"/>
                <a:sym typeface="Trebuchet MS"/>
              </a:rPr>
            </a:br>
          </a:p>
          <a:p>
            <a:pPr indent="0" lvl="0" marL="0" marR="0" rtl="0" algn="l">
              <a:lnSpc>
                <a:spcPct val="100000"/>
              </a:lnSpc>
              <a:spcBef>
                <a:spcPts val="600"/>
              </a:spcBef>
              <a:spcAft>
                <a:spcPts val="0"/>
              </a:spcAft>
              <a:buClr>
                <a:schemeClr val="dk2"/>
              </a:buClr>
              <a:buSzPct val="25000"/>
              <a:buFont typeface="Noto Symbol"/>
              <a:buNone/>
            </a:pPr>
            <a:r>
              <a:rPr b="0" i="0" lang="ru" sz="1200" u="none" cap="none" strike="noStrike">
                <a:solidFill>
                  <a:srgbClr val="FFFFFF"/>
                </a:solidFill>
                <a:latin typeface="Trebuchet MS"/>
                <a:ea typeface="Trebuchet MS"/>
                <a:cs typeface="Trebuchet MS"/>
                <a:sym typeface="Trebuchet MS"/>
              </a:rPr>
              <a:t>Команда «Ратники» МОУ СОШ №4 г. Галича</a:t>
            </a:r>
            <a:br>
              <a:rPr b="0" i="0" lang="ru" sz="1200" u="none" cap="none" strike="noStrike">
                <a:solidFill>
                  <a:srgbClr val="FFFFFF"/>
                </a:solidFill>
                <a:latin typeface="Trebuchet MS"/>
                <a:ea typeface="Trebuchet MS"/>
                <a:cs typeface="Trebuchet MS"/>
                <a:sym typeface="Trebuchet MS"/>
              </a:rPr>
            </a:br>
          </a:p>
        </p:txBody>
      </p:sp>
      <p:pic>
        <p:nvPicPr>
          <p:cNvPr descr="https://upload.wikimedia.org/wikipedia/commons/7/7b/OrderforMilitaryMerit.jpg" id="726" name="Shape 726"/>
          <p:cNvPicPr preferRelativeResize="0"/>
          <p:nvPr/>
        </p:nvPicPr>
        <p:blipFill rotWithShape="1">
          <a:blip r:embed="rId4">
            <a:alphaModFix/>
          </a:blip>
          <a:srcRect b="0" l="0" r="0" t="0"/>
          <a:stretch/>
        </p:blipFill>
        <p:spPr>
          <a:xfrm>
            <a:off x="214312" y="964406"/>
            <a:ext cx="2357399" cy="3468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0" name="Shape 730"/>
        <p:cNvGrpSpPr/>
        <p:nvPr/>
      </p:nvGrpSpPr>
      <p:grpSpPr>
        <a:xfrm>
          <a:off x="0" y="0"/>
          <a:ext cx="0" cy="0"/>
          <a:chOff x="0" y="0"/>
          <a:chExt cx="0" cy="0"/>
        </a:xfrm>
      </p:grpSpPr>
      <p:sp>
        <p:nvSpPr>
          <p:cNvPr id="731" name="Shape 731"/>
          <p:cNvSpPr txBox="1"/>
          <p:nvPr/>
        </p:nvSpPr>
        <p:spPr>
          <a:xfrm>
            <a:off x="2785990" y="-7"/>
            <a:ext cx="6357899" cy="3462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ru" sz="2400" u="none" cap="none" strike="noStrike">
                <a:solidFill>
                  <a:schemeClr val="dk1"/>
                </a:solidFill>
                <a:latin typeface="Source Sans Pro"/>
                <a:ea typeface="Source Sans Pro"/>
                <a:cs typeface="Source Sans Pro"/>
                <a:sym typeface="Source Sans Pro"/>
              </a:rPr>
              <a:t>Орден Святого Георгия</a:t>
            </a:r>
          </a:p>
        </p:txBody>
      </p:sp>
      <p:pic>
        <p:nvPicPr>
          <p:cNvPr descr="C:\Users\онно\Desktop\63916.jpg" id="732" name="Shape 732"/>
          <p:cNvPicPr preferRelativeResize="0"/>
          <p:nvPr/>
        </p:nvPicPr>
        <p:blipFill rotWithShape="1">
          <a:blip r:embed="rId3">
            <a:alphaModFix/>
          </a:blip>
          <a:srcRect b="0" l="0" r="0" t="0"/>
          <a:stretch/>
        </p:blipFill>
        <p:spPr>
          <a:xfrm>
            <a:off x="58794" y="103542"/>
            <a:ext cx="3786299" cy="2464800"/>
          </a:xfrm>
          <a:prstGeom prst="rect">
            <a:avLst/>
          </a:prstGeom>
          <a:noFill/>
          <a:ln>
            <a:noFill/>
          </a:ln>
        </p:spPr>
      </p:pic>
      <p:sp>
        <p:nvSpPr>
          <p:cNvPr id="733" name="Shape 733"/>
          <p:cNvSpPr txBox="1"/>
          <p:nvPr/>
        </p:nvSpPr>
        <p:spPr>
          <a:xfrm>
            <a:off x="4143250" y="500075"/>
            <a:ext cx="5072100" cy="2851199"/>
          </a:xfrm>
          <a:prstGeom prst="rect">
            <a:avLst/>
          </a:prstGeom>
          <a:noFill/>
          <a:ln>
            <a:noFill/>
          </a:ln>
        </p:spPr>
        <p:txBody>
          <a:bodyPr anchorCtr="0" anchor="t" bIns="45700" lIns="91425" rIns="91425" tIns="45700">
            <a:noAutofit/>
          </a:bodyPr>
          <a:lstStyle/>
          <a:p>
            <a:pPr indent="0" lvl="0" marL="0" marR="0" rtl="0" algn="l">
              <a:spcBef>
                <a:spcPts val="0"/>
              </a:spcBef>
              <a:buNone/>
            </a:pPr>
            <a:r>
              <a:rPr b="1" i="0" lang="ru" u="none" cap="none" strike="noStrike">
                <a:solidFill>
                  <a:schemeClr val="dk1"/>
                </a:solidFill>
                <a:latin typeface="Source Sans Pro"/>
                <a:ea typeface="Source Sans Pro"/>
                <a:cs typeface="Source Sans Pro"/>
                <a:sym typeface="Source Sans Pro"/>
              </a:rPr>
              <a:t>Императорский Военный орден Святого Великомученика и Победоносца Георгия</a:t>
            </a:r>
            <a:r>
              <a:rPr b="0" i="0" lang="ru" u="none" cap="none" strike="noStrike">
                <a:solidFill>
                  <a:schemeClr val="dk1"/>
                </a:solidFill>
                <a:latin typeface="Source Sans Pro"/>
                <a:ea typeface="Source Sans Pro"/>
                <a:cs typeface="Source Sans Pro"/>
                <a:sym typeface="Source Sans Pro"/>
              </a:rPr>
              <a:t> — высшая военная награда Российской империи. Учреждён императрицей Екатериной II  26 ноября (7 декабря) 1769 в честь Святого Георгия для отличия офицеров за заслуги на поле боя и выслугу в воинских чинах. Имел четыре степени отличия. Орденом награждено более 10 тысяч человек.  2 возложения на себя знаков ордена 1-й степени: императрицей Екатериной II и  императором Александром II. В России орден был упразднен после Октябрьской революции 1917 года.</a:t>
            </a:r>
          </a:p>
        </p:txBody>
      </p:sp>
      <p:pic>
        <p:nvPicPr>
          <p:cNvPr descr="C:\Users\онно\Desktop\uchrezhden_orden_svyatogo_georgiya_1024.jpg" id="734" name="Shape 734"/>
          <p:cNvPicPr preferRelativeResize="0"/>
          <p:nvPr/>
        </p:nvPicPr>
        <p:blipFill rotWithShape="1">
          <a:blip r:embed="rId4">
            <a:alphaModFix/>
          </a:blip>
          <a:srcRect b="0" l="0" r="0" t="0"/>
          <a:stretch/>
        </p:blipFill>
        <p:spPr>
          <a:xfrm>
            <a:off x="357145" y="3351312"/>
            <a:ext cx="8429700" cy="1493700"/>
          </a:xfrm>
          <a:prstGeom prst="rect">
            <a:avLst/>
          </a:prstGeom>
          <a:noFill/>
          <a:ln>
            <a:noFill/>
          </a:ln>
        </p:spPr>
      </p:pic>
      <p:sp>
        <p:nvSpPr>
          <p:cNvPr id="735" name="Shape 735"/>
          <p:cNvSpPr txBox="1"/>
          <p:nvPr/>
        </p:nvSpPr>
        <p:spPr>
          <a:xfrm>
            <a:off x="214345" y="2866831"/>
            <a:ext cx="8715300" cy="484500"/>
          </a:xfrm>
          <a:prstGeom prst="rect">
            <a:avLst/>
          </a:prstGeom>
          <a:noFill/>
          <a:ln>
            <a:noFill/>
          </a:ln>
        </p:spPr>
        <p:txBody>
          <a:bodyPr anchorCtr="0" anchor="t" bIns="45700" lIns="91425" rIns="91425" tIns="45700">
            <a:noAutofit/>
          </a:bodyPr>
          <a:lstStyle/>
          <a:p>
            <a:pPr indent="0" lvl="0" marL="0" marR="0" rtl="0" algn="l">
              <a:spcBef>
                <a:spcPts val="0"/>
              </a:spcBef>
              <a:buNone/>
            </a:pPr>
            <a:r>
              <a:rPr b="0" i="0" lang="ru" u="none" cap="none" strike="noStrike">
                <a:solidFill>
                  <a:schemeClr val="dk1"/>
                </a:solidFill>
                <a:latin typeface="Source Sans Pro"/>
                <a:ea typeface="Source Sans Pro"/>
                <a:cs typeface="Source Sans Pro"/>
                <a:sym typeface="Source Sans Pro"/>
              </a:rPr>
              <a:t>В 2000 году орден Святого Георгия восстановлен в качестве военной награды Российской Федерации. </a:t>
            </a:r>
          </a:p>
        </p:txBody>
      </p:sp>
      <p:sp>
        <p:nvSpPr>
          <p:cNvPr id="736" name="Shape 736"/>
          <p:cNvSpPr txBox="1"/>
          <p:nvPr/>
        </p:nvSpPr>
        <p:spPr>
          <a:xfrm>
            <a:off x="2658200" y="4845025"/>
            <a:ext cx="6224100" cy="346200"/>
          </a:xfrm>
          <a:prstGeom prst="rect">
            <a:avLst/>
          </a:prstGeom>
          <a:noFill/>
          <a:ln>
            <a:noFill/>
          </a:ln>
        </p:spPr>
        <p:txBody>
          <a:bodyPr anchorCtr="0" anchor="t" bIns="91425" lIns="91425" rIns="91425" tIns="91425">
            <a:noAutofit/>
          </a:bodyPr>
          <a:lstStyle/>
          <a:p>
            <a:pPr lvl="0">
              <a:spcBef>
                <a:spcPts val="0"/>
              </a:spcBef>
              <a:buNone/>
            </a:pPr>
            <a:r>
              <a:rPr lang="ru"/>
              <a:t>Герои нашего времени</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0" name="Shape 740"/>
        <p:cNvGrpSpPr/>
        <p:nvPr/>
      </p:nvGrpSpPr>
      <p:grpSpPr>
        <a:xfrm>
          <a:off x="0" y="0"/>
          <a:ext cx="0" cy="0"/>
          <a:chOff x="0" y="0"/>
          <a:chExt cx="0" cy="0"/>
        </a:xfrm>
      </p:grpSpPr>
      <p:sp>
        <p:nvSpPr>
          <p:cNvPr id="741" name="Shape 741"/>
          <p:cNvSpPr txBox="1"/>
          <p:nvPr>
            <p:ph type="title"/>
          </p:nvPr>
        </p:nvSpPr>
        <p:spPr>
          <a:xfrm>
            <a:off x="1294800" y="330400"/>
            <a:ext cx="7491899" cy="428700"/>
          </a:xfrm>
          <a:prstGeom prst="rect">
            <a:avLst/>
          </a:prstGeom>
          <a:noFill/>
          <a:ln>
            <a:noFill/>
          </a:ln>
        </p:spPr>
        <p:txBody>
          <a:bodyPr anchorCtr="0" anchor="b" bIns="45700" lIns="91425" rIns="91425" tIns="45700">
            <a:noAutofit/>
          </a:bodyPr>
          <a:lstStyle/>
          <a:p>
            <a:pPr indent="0" lvl="0" marL="0" marR="0" rtl="0">
              <a:lnSpc>
                <a:spcPct val="100000"/>
              </a:lnSpc>
              <a:spcBef>
                <a:spcPts val="0"/>
              </a:spcBef>
              <a:spcAft>
                <a:spcPts val="0"/>
              </a:spcAft>
              <a:buClr>
                <a:schemeClr val="dk2"/>
              </a:buClr>
              <a:buSzPct val="25000"/>
              <a:buFont typeface="Arial Narrow"/>
              <a:buNone/>
            </a:pPr>
            <a:r>
              <a:rPr b="1" i="1" lang="ru" sz="3000" u="none" cap="none" strike="noStrike">
                <a:solidFill>
                  <a:schemeClr val="dk2"/>
                </a:solidFill>
                <a:latin typeface="Arial Narrow"/>
                <a:ea typeface="Arial Narrow"/>
                <a:cs typeface="Arial Narrow"/>
                <a:sym typeface="Arial Narrow"/>
              </a:rPr>
              <a:t>Орден Суворова I степени</a:t>
            </a:r>
          </a:p>
        </p:txBody>
      </p:sp>
      <p:pic>
        <p:nvPicPr>
          <p:cNvPr descr="iYD5pBc8meU.jpg" id="742" name="Shape 742"/>
          <p:cNvPicPr preferRelativeResize="0"/>
          <p:nvPr>
            <p:ph idx="1" type="body"/>
          </p:nvPr>
        </p:nvPicPr>
        <p:blipFill rotWithShape="1">
          <a:blip r:embed="rId3">
            <a:alphaModFix/>
          </a:blip>
          <a:srcRect b="0" l="0" r="0" t="0"/>
          <a:stretch/>
        </p:blipFill>
        <p:spPr>
          <a:xfrm>
            <a:off x="494950" y="1741300"/>
            <a:ext cx="1827000" cy="1510200"/>
          </a:xfrm>
          <a:prstGeom prst="rect">
            <a:avLst/>
          </a:prstGeom>
          <a:noFill/>
          <a:ln cap="sq" cmpd="sng" w="190500">
            <a:solidFill>
              <a:srgbClr val="C8C6BD"/>
            </a:solidFill>
            <a:prstDash val="solid"/>
            <a:round/>
            <a:headEnd len="med" w="med" type="none"/>
            <a:tailEnd len="med" w="med" type="none"/>
          </a:ln>
        </p:spPr>
      </p:pic>
      <p:sp>
        <p:nvSpPr>
          <p:cNvPr id="743" name="Shape 743"/>
          <p:cNvSpPr txBox="1"/>
          <p:nvPr>
            <p:ph idx="2" type="body"/>
          </p:nvPr>
        </p:nvSpPr>
        <p:spPr>
          <a:xfrm>
            <a:off x="2428875" y="830450"/>
            <a:ext cx="6527400" cy="4000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1" lang="ru" sz="1100" u="none" cap="none" strike="noStrike">
                <a:solidFill>
                  <a:schemeClr val="dk1"/>
                </a:solidFill>
                <a:latin typeface="Times New Roman"/>
                <a:ea typeface="Times New Roman"/>
                <a:cs typeface="Times New Roman"/>
                <a:sym typeface="Times New Roman"/>
              </a:rPr>
              <a:t>Орден Суворов</a:t>
            </a:r>
            <a:r>
              <a:rPr b="1" lang="ru" sz="1100" u="none" cap="none" strike="noStrike">
                <a:solidFill>
                  <a:schemeClr val="dk1"/>
                </a:solidFill>
                <a:latin typeface="Times New Roman"/>
                <a:ea typeface="Times New Roman"/>
                <a:cs typeface="Times New Roman"/>
                <a:sym typeface="Times New Roman"/>
              </a:rPr>
              <a:t>а— советская награда времён Великой  Отечественной войны. Учреждён Указом Президиума Верховного Совета СССР от 29 июля 1942 года , одновременно с орденами Кутузова  и Александра Невского. Орденом Суворова награждались командиры Красной Армии  за выдающиеся успехи в деле управления войсками. Также награждались войсковые части.</a:t>
            </a:r>
          </a:p>
          <a:p>
            <a:pPr indent="0" lvl="0" marL="0" marR="0" rtl="0" algn="l">
              <a:lnSpc>
                <a:spcPct val="100000"/>
              </a:lnSpc>
              <a:spcBef>
                <a:spcPts val="240"/>
              </a:spcBef>
              <a:spcAft>
                <a:spcPts val="0"/>
              </a:spcAft>
              <a:buClr>
                <a:schemeClr val="dk1"/>
              </a:buClr>
              <a:buSzPct val="25000"/>
              <a:buFont typeface="Times New Roman"/>
              <a:buNone/>
            </a:pPr>
            <a:r>
              <a:rPr b="1" i="1" lang="ru" sz="1100" u="none" cap="none" strike="noStrike">
                <a:solidFill>
                  <a:schemeClr val="dk1"/>
                </a:solidFill>
                <a:latin typeface="Times New Roman"/>
                <a:ea typeface="Times New Roman"/>
                <a:cs typeface="Times New Roman"/>
                <a:sym typeface="Times New Roman"/>
              </a:rPr>
              <a:t>Статус ордена:</a:t>
            </a:r>
          </a:p>
          <a:p>
            <a:pPr indent="0" lvl="0" marL="0" marR="0" rtl="0" algn="l">
              <a:lnSpc>
                <a:spcPct val="100000"/>
              </a:lnSpc>
              <a:spcBef>
                <a:spcPts val="240"/>
              </a:spcBef>
              <a:spcAft>
                <a:spcPts val="0"/>
              </a:spcAft>
              <a:buClr>
                <a:schemeClr val="dk1"/>
              </a:buClr>
              <a:buSzPct val="25000"/>
              <a:buFont typeface="Times New Roman"/>
              <a:buNone/>
            </a:pPr>
            <a:r>
              <a:rPr b="1" lang="ru" sz="1100" u="none" cap="none" strike="noStrike">
                <a:solidFill>
                  <a:schemeClr val="dk1"/>
                </a:solidFill>
                <a:latin typeface="Times New Roman"/>
                <a:ea typeface="Times New Roman"/>
                <a:cs typeface="Times New Roman"/>
                <a:sym typeface="Times New Roman"/>
              </a:rPr>
              <a:t>Орденом Суворова награждались командиры Красной Армии за выдающиеся успехи в деле управления войсками, отличную организацию боевых операций и проявленные при этом решительность и настойчивость в их проведении, в результате чего была достигнута победа в боях за Родину в Отечественной войне.</a:t>
            </a:r>
          </a:p>
          <a:p>
            <a:pPr indent="0" lvl="0" marL="0" marR="0" rtl="0" algn="l">
              <a:lnSpc>
                <a:spcPct val="100000"/>
              </a:lnSpc>
              <a:spcBef>
                <a:spcPts val="240"/>
              </a:spcBef>
              <a:spcAft>
                <a:spcPts val="0"/>
              </a:spcAft>
              <a:buClr>
                <a:schemeClr val="dk1"/>
              </a:buClr>
              <a:buSzPct val="25000"/>
              <a:buFont typeface="Times New Roman"/>
              <a:buNone/>
            </a:pPr>
            <a:r>
              <a:rPr b="1" i="1" lang="ru" sz="1100" u="none" cap="none" strike="noStrike">
                <a:solidFill>
                  <a:schemeClr val="dk1"/>
                </a:solidFill>
                <a:latin typeface="Times New Roman"/>
                <a:ea typeface="Times New Roman"/>
                <a:cs typeface="Times New Roman"/>
                <a:sym typeface="Times New Roman"/>
              </a:rPr>
              <a:t>История:</a:t>
            </a:r>
          </a:p>
          <a:p>
            <a:pPr indent="0" lvl="0" marL="0" marR="0" rtl="0" algn="l">
              <a:lnSpc>
                <a:spcPct val="100000"/>
              </a:lnSpc>
              <a:spcBef>
                <a:spcPts val="240"/>
              </a:spcBef>
              <a:spcAft>
                <a:spcPts val="0"/>
              </a:spcAft>
              <a:buClr>
                <a:srgbClr val="0D0D0D"/>
              </a:buClr>
              <a:buSzPct val="25000"/>
              <a:buFont typeface="Times New Roman"/>
              <a:buNone/>
            </a:pPr>
            <a:r>
              <a:rPr b="1" lang="ru" sz="1100" u="none" cap="none" strike="noStrike">
                <a:solidFill>
                  <a:srgbClr val="0D0D0D"/>
                </a:solidFill>
                <a:latin typeface="Times New Roman"/>
                <a:ea typeface="Times New Roman"/>
                <a:cs typeface="Times New Roman"/>
                <a:sym typeface="Times New Roman"/>
              </a:rPr>
              <a:t>Орден Суворова — первый орден СССР, имевший три степени. Он занимал высшую ступеньку в иерархии полководческих орденов. Орден Суворова учрежден одновременно с орденом Кутузова, имевшим тогда две степени, и орденом Александра Невского, имевшим одну степень. Орден имел ярко выраженный «наступательный» характер, что видно из статута, и вручался командирам частей и соединений. Иногда за ту же операцию, за которую командир подразделения получал орден Суворова, начальник штаба этого же подразделения мог получить орден Кутузова той же степени. Для примера можно привести случай, когда командующий Северо-Кавказским фронтом генерал-полковник Петров И. Е. за операцию по полному освобождению от фашистов Кубани и Таманского полуострова в октябре 1943 года получил звание генерал армии и орден Суворова I степени. Начальник штаба Северо-Кавказского фронта генерал-майор Ласкин И. А. за ту же операцию получил звание генерал-лейтенант и орден Кутузова I</a:t>
            </a:r>
            <a:r>
              <a:rPr b="0" i="1" lang="ru" sz="1100" u="none" cap="none" strike="noStrike">
                <a:solidFill>
                  <a:srgbClr val="0D0D0D"/>
                </a:solidFill>
                <a:latin typeface="Times New Roman"/>
                <a:ea typeface="Times New Roman"/>
                <a:cs typeface="Times New Roman"/>
                <a:sym typeface="Times New Roman"/>
              </a:rPr>
              <a:t> </a:t>
            </a:r>
            <a:r>
              <a:rPr b="1" lang="ru" sz="1100" u="none" cap="none" strike="noStrike">
                <a:solidFill>
                  <a:srgbClr val="0D0D0D"/>
                </a:solidFill>
                <a:latin typeface="Times New Roman"/>
                <a:ea typeface="Times New Roman"/>
                <a:cs typeface="Times New Roman"/>
                <a:sym typeface="Times New Roman"/>
              </a:rPr>
              <a:t>степени.      </a:t>
            </a:r>
            <a:r>
              <a:rPr i="1" lang="ru" sz="1000">
                <a:solidFill>
                  <a:srgbClr val="0D0D0D"/>
                </a:solidFill>
                <a:latin typeface="Times New Roman"/>
                <a:ea typeface="Times New Roman"/>
                <a:cs typeface="Times New Roman"/>
                <a:sym typeface="Times New Roman"/>
              </a:rPr>
              <a:t>                                                                         Команда “Непобедимые”</a:t>
            </a:r>
          </a:p>
          <a:p>
            <a:pPr indent="0" lvl="0" marL="0" marR="0" rtl="0" algn="l">
              <a:lnSpc>
                <a:spcPct val="100000"/>
              </a:lnSpc>
              <a:spcBef>
                <a:spcPts val="280"/>
              </a:spcBef>
              <a:spcAft>
                <a:spcPts val="0"/>
              </a:spcAft>
              <a:buClr>
                <a:schemeClr val="dk1"/>
              </a:buClr>
              <a:buSzPct val="25000"/>
              <a:buFont typeface="Times New Roman"/>
              <a:buNone/>
            </a:pPr>
            <a:r>
              <a:t/>
            </a:r>
            <a:endParaRPr b="0" i="1" sz="1000" u="none" cap="none" strike="noStrike">
              <a:solidFill>
                <a:schemeClr val="dk1"/>
              </a:solidFill>
              <a:latin typeface="Times New Roman"/>
              <a:ea typeface="Times New Roman"/>
              <a:cs typeface="Times New Roman"/>
              <a:sym typeface="Times New Roman"/>
            </a:endParaRPr>
          </a:p>
          <a:p>
            <a:pPr indent="-342900" lvl="0" marL="342900" marR="0" rtl="0" algn="l">
              <a:spcBef>
                <a:spcPts val="280"/>
              </a:spcBef>
              <a:spcAft>
                <a:spcPts val="0"/>
              </a:spcAft>
              <a:buClr>
                <a:schemeClr val="dk1"/>
              </a:buClr>
              <a:buSzPct val="140000"/>
              <a:buFont typeface="Times New Roman"/>
              <a:buNone/>
            </a:pPr>
            <a:r>
              <a:t/>
            </a:r>
            <a:endParaRPr b="0" i="1" sz="10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8" name="Shape 748"/>
        <p:cNvGrpSpPr/>
        <p:nvPr/>
      </p:nvGrpSpPr>
      <p:grpSpPr>
        <a:xfrm>
          <a:off x="0" y="0"/>
          <a:ext cx="0" cy="0"/>
          <a:chOff x="0" y="0"/>
          <a:chExt cx="0" cy="0"/>
        </a:xfrm>
      </p:grpSpPr>
      <p:sp>
        <p:nvSpPr>
          <p:cNvPr id="749" name="Shape 749"/>
          <p:cNvSpPr txBox="1"/>
          <p:nvPr>
            <p:ph type="ctrTitle"/>
          </p:nvPr>
        </p:nvSpPr>
        <p:spPr>
          <a:xfrm>
            <a:off x="714347" y="0"/>
            <a:ext cx="8229600" cy="1371599"/>
          </a:xfrm>
          <a:prstGeom prst="rect">
            <a:avLst/>
          </a:prstGeom>
          <a:noFill/>
          <a:ln>
            <a:noFill/>
          </a:ln>
        </p:spPr>
        <p:txBody>
          <a:bodyPr anchorCtr="0" anchor="b" bIns="0" lIns="45700" rIns="45700" tIns="0">
            <a:noAutofit/>
          </a:bodyPr>
          <a:lstStyle/>
          <a:p>
            <a:pPr indent="0" lvl="0" marL="0" marR="0" rtl="0" algn="ctr">
              <a:spcBef>
                <a:spcPts val="0"/>
              </a:spcBef>
              <a:buClr>
                <a:srgbClr val="F3E5AF"/>
              </a:buClr>
              <a:buSzPct val="25000"/>
              <a:buFont typeface="Allerta"/>
              <a:buNone/>
            </a:pPr>
            <a:br>
              <a:rPr b="1" i="0" lang="ru" sz="4800" u="none" cap="none" strike="noStrike">
                <a:solidFill>
                  <a:srgbClr val="F3E5AF"/>
                </a:solidFill>
                <a:latin typeface="Allerta"/>
                <a:ea typeface="Allerta"/>
                <a:cs typeface="Allerta"/>
                <a:sym typeface="Allerta"/>
              </a:rPr>
            </a:br>
          </a:p>
        </p:txBody>
      </p:sp>
      <p:sp>
        <p:nvSpPr>
          <p:cNvPr id="750" name="Shape 750"/>
          <p:cNvSpPr txBox="1"/>
          <p:nvPr>
            <p:ph idx="1" type="subTitle"/>
          </p:nvPr>
        </p:nvSpPr>
        <p:spPr>
          <a:xfrm>
            <a:off x="2285983" y="1339444"/>
            <a:ext cx="6858000" cy="3589799"/>
          </a:xfrm>
          <a:prstGeom prst="rect">
            <a:avLst/>
          </a:prstGeom>
          <a:noFill/>
          <a:ln>
            <a:noFill/>
          </a:ln>
        </p:spPr>
        <p:txBody>
          <a:bodyPr anchorCtr="0" anchor="t" bIns="45700" lIns="91425" rIns="91425" tIns="45700">
            <a:noAutofit/>
          </a:bodyPr>
          <a:lstStyle/>
          <a:p>
            <a:pPr indent="-14605" lvl="0" marL="0" marR="0" rtl="0" algn="l">
              <a:spcBef>
                <a:spcPts val="0"/>
              </a:spcBef>
              <a:buClr>
                <a:srgbClr val="FAFAFA"/>
              </a:buClr>
              <a:buSzPct val="100000"/>
              <a:buFont typeface="Noto Symbol"/>
              <a:buChar char="❖"/>
            </a:pPr>
            <a:r>
              <a:rPr b="1" i="0" lang="ru" u="none" cap="none" strike="noStrike">
                <a:solidFill>
                  <a:srgbClr val="C3CFB4"/>
                </a:solidFill>
                <a:latin typeface="Quattrocento"/>
                <a:ea typeface="Quattrocento"/>
                <a:cs typeface="Quattrocento"/>
                <a:sym typeface="Quattrocento"/>
              </a:rPr>
              <a:t> </a:t>
            </a:r>
            <a:r>
              <a:rPr b="1" i="0" lang="ru" u="none" cap="none" strike="noStrike">
                <a:solidFill>
                  <a:schemeClr val="lt1"/>
                </a:solidFill>
                <a:latin typeface="Quattrocento"/>
                <a:ea typeface="Quattrocento"/>
                <a:cs typeface="Quattrocento"/>
                <a:sym typeface="Quattrocento"/>
              </a:rPr>
              <a:t>Орден учреждён </a:t>
            </a:r>
            <a:r>
              <a:rPr b="1" i="0" lang="ru" u="sng" cap="none" strike="noStrike">
                <a:solidFill>
                  <a:srgbClr val="FFC000"/>
                </a:solidFill>
                <a:latin typeface="Quattrocento"/>
                <a:ea typeface="Quattrocento"/>
                <a:cs typeface="Quattrocento"/>
                <a:sym typeface="Quattrocento"/>
              </a:rPr>
              <a:t>указом Президента Российской Федерации   </a:t>
            </a:r>
            <a:r>
              <a:rPr b="1" i="0" lang="ru" u="none" cap="none" strike="noStrike">
                <a:solidFill>
                  <a:srgbClr val="FFC000"/>
                </a:solidFill>
                <a:latin typeface="Quattrocento"/>
                <a:ea typeface="Quattrocento"/>
                <a:cs typeface="Quattrocento"/>
                <a:sym typeface="Quattrocento"/>
              </a:rPr>
              <a:t>от  </a:t>
            </a:r>
            <a:r>
              <a:rPr b="1" i="0" lang="ru" u="sng" cap="none" strike="noStrike">
                <a:solidFill>
                  <a:srgbClr val="FFC000"/>
                </a:solidFill>
                <a:latin typeface="Quattrocento"/>
                <a:ea typeface="Quattrocento"/>
                <a:cs typeface="Quattrocento"/>
                <a:sym typeface="Quattrocento"/>
              </a:rPr>
              <a:t>9 мая 1994 года </a:t>
            </a:r>
            <a:r>
              <a:rPr b="1" i="0" lang="ru" u="none" cap="none" strike="noStrike">
                <a:solidFill>
                  <a:srgbClr val="FFC000"/>
                </a:solidFill>
                <a:latin typeface="Quattrocento"/>
                <a:ea typeface="Quattrocento"/>
                <a:cs typeface="Quattrocento"/>
                <a:sym typeface="Quattrocento"/>
              </a:rPr>
              <a:t> </a:t>
            </a:r>
            <a:r>
              <a:rPr b="1" i="0" lang="ru" u="none" cap="none" strike="noStrike">
                <a:solidFill>
                  <a:schemeClr val="lt1"/>
                </a:solidFill>
                <a:latin typeface="Quattrocento"/>
                <a:ea typeface="Quattrocento"/>
                <a:cs typeface="Quattrocento"/>
                <a:sym typeface="Quattrocento"/>
              </a:rPr>
              <a:t>№ 930 для награждения командующих объединениями, командиров соединений, воинских частей, их заместителей из числа высших и старших офицеров, а также воинских соединений и частей за разработку и проведение крупных военных операций.</a:t>
            </a:r>
          </a:p>
          <a:p>
            <a:pPr indent="0" lvl="0" marL="0" marR="0" rtl="0" algn="ctr">
              <a:spcBef>
                <a:spcPts val="360"/>
              </a:spcBef>
              <a:buClr>
                <a:srgbClr val="FAFAFA"/>
              </a:buClr>
              <a:buSzPct val="25000"/>
              <a:buFont typeface="Noto Symbol"/>
              <a:buNone/>
            </a:pPr>
            <a:r>
              <a:t/>
            </a:r>
            <a:endParaRPr b="1" i="0" u="none" cap="none" strike="noStrike">
              <a:solidFill>
                <a:schemeClr val="lt1"/>
              </a:solidFill>
              <a:latin typeface="Quattrocento"/>
              <a:ea typeface="Quattrocento"/>
              <a:cs typeface="Quattrocento"/>
              <a:sym typeface="Quattrocento"/>
            </a:endParaRPr>
          </a:p>
          <a:p>
            <a:pPr indent="-14605" lvl="0" marL="0" marR="0" rtl="0" algn="l">
              <a:spcBef>
                <a:spcPts val="360"/>
              </a:spcBef>
              <a:buClr>
                <a:srgbClr val="FAFAFA"/>
              </a:buClr>
              <a:buSzPct val="100000"/>
              <a:buFont typeface="Noto Symbol"/>
              <a:buChar char="❖"/>
            </a:pPr>
            <a:r>
              <a:rPr b="1" i="0" lang="ru" u="none" cap="none" strike="noStrike">
                <a:solidFill>
                  <a:srgbClr val="FFC000"/>
                </a:solidFill>
                <a:latin typeface="Quattrocento"/>
                <a:ea typeface="Quattrocento"/>
                <a:cs typeface="Quattrocento"/>
                <a:sym typeface="Quattrocento"/>
              </a:rPr>
              <a:t>Указом Президента Российской Федерации  № 413 от </a:t>
            </a:r>
            <a:r>
              <a:rPr b="1" i="0" lang="ru" u="sng" cap="none" strike="noStrike">
                <a:solidFill>
                  <a:srgbClr val="FFC000"/>
                </a:solidFill>
                <a:latin typeface="Quattrocento"/>
                <a:ea typeface="Quattrocento"/>
                <a:cs typeface="Quattrocento"/>
                <a:sym typeface="Quattrocento"/>
              </a:rPr>
              <a:t>25 апреля</a:t>
            </a:r>
            <a:r>
              <a:rPr b="1" i="0" lang="ru" u="none" cap="none" strike="noStrike">
                <a:solidFill>
                  <a:srgbClr val="FFC000"/>
                </a:solidFill>
                <a:latin typeface="Quattrocento"/>
                <a:ea typeface="Quattrocento"/>
                <a:cs typeface="Quattrocento"/>
                <a:sym typeface="Quattrocento"/>
              </a:rPr>
              <a:t> </a:t>
            </a:r>
            <a:r>
              <a:rPr b="1" i="0" lang="ru" u="sng" cap="none" strike="noStrike">
                <a:solidFill>
                  <a:srgbClr val="FFC000"/>
                </a:solidFill>
                <a:latin typeface="Quattrocento"/>
                <a:ea typeface="Quattrocento"/>
                <a:cs typeface="Quattrocento"/>
                <a:sym typeface="Quattrocento"/>
              </a:rPr>
              <a:t>1995 года </a:t>
            </a:r>
            <a:r>
              <a:rPr b="1" i="0" lang="ru" u="none" cap="none" strike="noStrike">
                <a:solidFill>
                  <a:schemeClr val="lt1"/>
                </a:solidFill>
                <a:latin typeface="Quattrocento"/>
                <a:ea typeface="Quattrocento"/>
                <a:cs typeface="Quattrocento"/>
                <a:sym typeface="Quattrocento"/>
              </a:rPr>
              <a:t>состоялись первые 15 награждений орденом. Всего орденом Жукова награждены 100 человек и 4 воинские части.</a:t>
            </a:r>
          </a:p>
          <a:p>
            <a:pPr indent="0" lvl="0" marL="0" marR="0" rtl="0" algn="l">
              <a:spcBef>
                <a:spcPts val="360"/>
              </a:spcBef>
              <a:buClr>
                <a:srgbClr val="FAFAFA"/>
              </a:buClr>
              <a:buSzPct val="25000"/>
              <a:buFont typeface="Noto Symbol"/>
              <a:buNone/>
            </a:pPr>
            <a:r>
              <a:rPr b="1" i="0" lang="ru" u="none" cap="none" strike="noStrike">
                <a:solidFill>
                  <a:schemeClr val="lt1"/>
                </a:solidFill>
                <a:latin typeface="Quattrocento"/>
                <a:ea typeface="Quattrocento"/>
                <a:cs typeface="Quattrocento"/>
                <a:sym typeface="Quattrocento"/>
              </a:rPr>
              <a:t> </a:t>
            </a:r>
          </a:p>
          <a:p>
            <a:pPr indent="-6350" lvl="0" marL="0" marR="0" rtl="0" algn="l">
              <a:spcBef>
                <a:spcPts val="400"/>
              </a:spcBef>
              <a:buClr>
                <a:srgbClr val="FAFAFA"/>
              </a:buClr>
              <a:buSzPct val="100000"/>
              <a:buFont typeface="Noto Symbol"/>
              <a:buChar char="❖"/>
            </a:pPr>
            <a:r>
              <a:rPr b="1" i="0" lang="ru" u="none" cap="none" strike="noStrike">
                <a:solidFill>
                  <a:schemeClr val="lt1"/>
                </a:solidFill>
                <a:latin typeface="Quattrocento"/>
                <a:ea typeface="Quattrocento"/>
                <a:cs typeface="Quattrocento"/>
                <a:sym typeface="Quattrocento"/>
              </a:rPr>
              <a:t>Автор внешнего вида ордена - народный художник России </a:t>
            </a:r>
            <a:r>
              <a:rPr b="1" i="0" lang="ru" u="none" cap="none" strike="noStrike">
                <a:solidFill>
                  <a:srgbClr val="FFC000"/>
                </a:solidFill>
                <a:latin typeface="Quattrocento"/>
                <a:ea typeface="Quattrocento"/>
                <a:cs typeface="Quattrocento"/>
                <a:sym typeface="Quattrocento"/>
              </a:rPr>
              <a:t>Валерий Балабанов.</a:t>
            </a:r>
            <a:br>
              <a:rPr b="1" i="0" lang="ru" u="none" cap="none" strike="noStrike">
                <a:solidFill>
                  <a:schemeClr val="lt1"/>
                </a:solidFill>
                <a:latin typeface="Quattrocento"/>
                <a:ea typeface="Quattrocento"/>
                <a:cs typeface="Quattrocento"/>
                <a:sym typeface="Quattrocento"/>
              </a:rPr>
            </a:br>
            <a:r>
              <a:rPr b="1" i="0" lang="ru" u="none" cap="none" strike="noStrike">
                <a:solidFill>
                  <a:schemeClr val="lt1"/>
                </a:solidFill>
                <a:latin typeface="Quattrocento"/>
                <a:ea typeface="Quattrocento"/>
                <a:cs typeface="Quattrocento"/>
                <a:sym typeface="Quattrocento"/>
              </a:rPr>
              <a:t>        </a:t>
            </a:r>
          </a:p>
        </p:txBody>
      </p:sp>
      <p:pic>
        <p:nvPicPr>
          <p:cNvPr descr="C:\Documents and Settings\ц\Рабочий стол\125507_html_m705a60f3.png" id="751" name="Shape 751"/>
          <p:cNvPicPr preferRelativeResize="0"/>
          <p:nvPr/>
        </p:nvPicPr>
        <p:blipFill rotWithShape="1">
          <a:blip r:embed="rId3">
            <a:alphaModFix/>
          </a:blip>
          <a:srcRect b="0" l="0" r="0" t="0"/>
          <a:stretch/>
        </p:blipFill>
        <p:spPr>
          <a:xfrm>
            <a:off x="214282" y="750081"/>
            <a:ext cx="2081100" cy="2922600"/>
          </a:xfrm>
          <a:prstGeom prst="roundRect">
            <a:avLst>
              <a:gd fmla="val 8594" name="adj"/>
            </a:avLst>
          </a:prstGeom>
          <a:solidFill>
            <a:srgbClr val="EEEEEE"/>
          </a:solidFill>
          <a:ln>
            <a:noFill/>
          </a:ln>
        </p:spPr>
      </p:pic>
      <p:sp>
        <p:nvSpPr>
          <p:cNvPr id="752" name="Shape 752"/>
          <p:cNvSpPr/>
          <p:nvPr/>
        </p:nvSpPr>
        <p:spPr>
          <a:xfrm>
            <a:off x="500025" y="0"/>
            <a:ext cx="8643899" cy="3891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ru" sz="3000" u="none" cap="none" strike="noStrike">
                <a:solidFill>
                  <a:srgbClr val="FF0000"/>
                </a:solidFill>
                <a:latin typeface="Quattrocento"/>
                <a:ea typeface="Quattrocento"/>
                <a:cs typeface="Quattrocento"/>
                <a:sym typeface="Quattrocento"/>
              </a:rPr>
              <a:t>Орден Жукова</a:t>
            </a:r>
          </a:p>
        </p:txBody>
      </p:sp>
      <p:sp>
        <p:nvSpPr>
          <p:cNvPr id="753" name="Shape 753"/>
          <p:cNvSpPr/>
          <p:nvPr/>
        </p:nvSpPr>
        <p:spPr>
          <a:xfrm>
            <a:off x="1582404" y="4754301"/>
            <a:ext cx="6812400" cy="2768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ru" sz="1800" u="none" cap="none" strike="noStrike">
                <a:solidFill>
                  <a:srgbClr val="FF0000"/>
                </a:solidFill>
                <a:latin typeface="Quattrocento"/>
                <a:ea typeface="Quattrocento"/>
                <a:cs typeface="Quattrocento"/>
                <a:sym typeface="Quattrocento"/>
              </a:rPr>
              <a:t>Команда «Патриот»  МКОУ Адищевская  СОШ</a:t>
            </a:r>
          </a:p>
        </p:txBody>
      </p:sp>
      <p:sp>
        <p:nvSpPr>
          <p:cNvPr id="754" name="Shape 754"/>
          <p:cNvSpPr/>
          <p:nvPr/>
        </p:nvSpPr>
        <p:spPr>
          <a:xfrm>
            <a:off x="2936519" y="2225501"/>
            <a:ext cx="364199" cy="6924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ru" sz="5400" u="none" cap="none" strike="noStrike">
                <a:solidFill>
                  <a:srgbClr val="FFFFFF"/>
                </a:solidFill>
                <a:latin typeface="Quattrocento"/>
                <a:ea typeface="Quattrocento"/>
                <a:cs typeface="Quattrocento"/>
                <a:sym typeface="Quattrocento"/>
              </a:rPr>
              <a:t> </a:t>
            </a:r>
          </a:p>
        </p:txBody>
      </p:sp>
      <p:sp>
        <p:nvSpPr>
          <p:cNvPr id="755" name="Shape 755"/>
          <p:cNvSpPr txBox="1"/>
          <p:nvPr/>
        </p:nvSpPr>
        <p:spPr>
          <a:xfrm>
            <a:off x="1231826" y="552577"/>
            <a:ext cx="8215500" cy="6234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ru" sz="2400" u="none" cap="none" strike="noStrike">
                <a:solidFill>
                  <a:schemeClr val="lt1"/>
                </a:solidFill>
                <a:latin typeface="Times New Roman"/>
                <a:ea typeface="Times New Roman"/>
                <a:cs typeface="Times New Roman"/>
                <a:sym typeface="Times New Roman"/>
              </a:rPr>
              <a:t>Орден  Жукова- государственная награда </a:t>
            </a:r>
          </a:p>
          <a:p>
            <a:pPr indent="0" lvl="0" marL="0" marR="0" rtl="0" algn="ctr">
              <a:spcBef>
                <a:spcPts val="0"/>
              </a:spcBef>
              <a:buSzPct val="25000"/>
              <a:buNone/>
            </a:pPr>
            <a:r>
              <a:rPr b="1" i="0" lang="ru" sz="2400" u="none" cap="none" strike="noStrike">
                <a:solidFill>
                  <a:schemeClr val="lt1"/>
                </a:solidFill>
                <a:latin typeface="Times New Roman"/>
                <a:ea typeface="Times New Roman"/>
                <a:cs typeface="Times New Roman"/>
                <a:sym typeface="Times New Roman"/>
              </a:rPr>
              <a:t>   Российской Федерации</a:t>
            </a:r>
          </a:p>
        </p:txBody>
      </p:sp>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Апекс">
  <a:themeElements>
    <a:clrScheme name="Апекс">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Апекс">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День Победы_06">
  <a:themeElements>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Трек">
  <a:themeElements>
    <a:clrScheme name="Трек">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Изящная">
  <a:themeElements>
    <a:clrScheme name="Метро">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default">
  <a:themeElements>
    <a:clrScheme name="defaul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Трек">
  <a:themeElements>
    <a:clrScheme name="Трек">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Натуральные материалы">
  <a:themeElements>
    <a:clrScheme name="Натуральные материалы">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7AD02A0D71EF9842A984FFA8DC0A0A14" ma:contentTypeVersion="1" ma:contentTypeDescription="Создание документа." ma:contentTypeScope="" ma:versionID="0643ffa7b63269a8c64670c83ed3a3a7">
  <xsd:schema xmlns:xsd="http://www.w3.org/2001/XMLSchema" xmlns:xs="http://www.w3.org/2001/XMLSchema" xmlns:p="http://schemas.microsoft.com/office/2006/metadata/properties" xmlns:ns2="c71519f2-859d-46c1-a1b6-2941efed936d" targetNamespace="http://schemas.microsoft.com/office/2006/metadata/properties" ma:root="true" ma:fieldsID="ffa5264f57cd45d0824f5e35b57f2a87" ns2:_="">
    <xsd:import namespace="c71519f2-859d-46c1-a1b6-2941efed93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19f2-859d-46c1-a1b6-2941efed936d"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71519f2-859d-46c1-a1b6-2941efed936d">T4CTUPCNHN5M-1961978457-19</_dlc_DocId>
    <_dlc_DocIdUrl xmlns="c71519f2-859d-46c1-a1b6-2941efed936d">
      <Url>http://edu-sps.koiro.local/chuhloma/metod/_layouts/15/DocIdRedir.aspx?ID=T4CTUPCNHN5M-1961978457-19</Url>
      <Description>T4CTUPCNHN5M-1961978457-19</Description>
    </_dlc_DocIdUrl>
  </documentManagement>
</p:properties>
</file>

<file path=customXml/itemProps1.xml><?xml version="1.0" encoding="utf-8"?>
<ds:datastoreItem xmlns:ds="http://schemas.openxmlformats.org/officeDocument/2006/customXml" ds:itemID="{3E0B715B-9049-4555-B6D8-5619464FCE75}"/>
</file>

<file path=customXml/itemProps2.xml><?xml version="1.0" encoding="utf-8"?>
<ds:datastoreItem xmlns:ds="http://schemas.openxmlformats.org/officeDocument/2006/customXml" ds:itemID="{9E442CCC-3E0C-4B83-A520-D4C19A35EF54}"/>
</file>

<file path=customXml/itemProps3.xml><?xml version="1.0" encoding="utf-8"?>
<ds:datastoreItem xmlns:ds="http://schemas.openxmlformats.org/officeDocument/2006/customXml" ds:itemID="{D03C2B1D-E549-4802-9257-0D1A816787E8}"/>
</file>

<file path=customXml/itemProps4.xml><?xml version="1.0" encoding="utf-8"?>
<ds:datastoreItem xmlns:ds="http://schemas.openxmlformats.org/officeDocument/2006/customXml" ds:itemID="{EBBDD5D7-9A00-442D-9335-87466BB131A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0x0101007AD02A0D71EF9842A984FFA8DC0A0A14</vt:lpwstr>
  </property>
  <property fmtid="{D5CDD505-2E9C-101B-9397-08002B2CF9AE}" pid="3" name="_dlc_DocIdItemGuid">
    <vt:lpwstr>b99c8f25-6f31-495c-8207-661880d21500</vt:lpwstr>
  </property>
</Properties>
</file>