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74" r:id="rId3"/>
    <p:sldId id="277" r:id="rId4"/>
    <p:sldId id="278" r:id="rId5"/>
    <p:sldId id="279" r:id="rId6"/>
    <p:sldId id="280" r:id="rId7"/>
    <p:sldId id="283" r:id="rId8"/>
    <p:sldId id="284" r:id="rId9"/>
    <p:sldId id="290" r:id="rId10"/>
    <p:sldId id="308" r:id="rId11"/>
    <p:sldId id="298" r:id="rId12"/>
    <p:sldId id="299" r:id="rId13"/>
    <p:sldId id="271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4453-8AA3-4E31-8A6C-45B7495CF677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63BFF-4FBD-475C-8192-A533A831F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F900-4292-4DFE-B851-59C22B5D55A1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953E-05D5-4660-A37B-51A7BBEE4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84C8-A525-4D18-9E7F-B7221E5B9F28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FC8D-CFAA-4ABC-AB1F-3729B2AF4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F4A7-7539-4260-BC96-37AEBBF54C7E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253E-536E-49DD-A652-FA3B8E8B1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8833-493A-4A02-9F96-AD275C267B56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0DF3-78C4-429B-BF01-FB2423A36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8B50-46DF-455D-853D-73E4C4777184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25AF-19A7-4B7E-B451-E83D0A104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3AEF-90DB-49E5-B7E6-F71BE80A8166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F2C6-1783-4A60-9771-053E6A744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0B638-3334-44C7-B752-D3FDD692503A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A2460-92EB-423E-9D87-7A0571478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AEDF-0C38-4E66-8DE6-80B17A199929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F9E1-D315-4B76-BC23-C7593FD40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CFD1-D3D7-4FFB-BCE6-ACD28145D517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8CBF-1221-4F23-9F64-CE19CF2D1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E50A-3FCA-4E61-9DF1-266D13B89CF0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9CC8-27E0-4A04-AD8A-45BEFECA8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A173-6F43-4280-BD4E-E71A47B97BDE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C1D7-0BF8-4897-BE83-330DECE6E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bg1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7E2F8B4-75F6-4DB8-AA1A-9732DBC64352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6A16E16-DFE1-4AC1-B358-4DFF9E71A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62" r:id="rId4"/>
    <p:sldLayoutId id="2147483772" r:id="rId5"/>
    <p:sldLayoutId id="2147483763" r:id="rId6"/>
    <p:sldLayoutId id="2147483764" r:id="rId7"/>
    <p:sldLayoutId id="2147483773" r:id="rId8"/>
    <p:sldLayoutId id="2147483765" r:id="rId9"/>
    <p:sldLayoutId id="2147483766" r:id="rId10"/>
    <p:sldLayoutId id="2147483767" r:id="rId11"/>
    <p:sldLayoutId id="2147483768" r:id="rId12"/>
  </p:sldLayoutIdLst>
  <p:transition spd="slow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фото для МО\P1000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000125" y="357188"/>
            <a:ext cx="7032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Программа </a:t>
            </a:r>
          </a:p>
          <a:p>
            <a:pPr algn="ctr" eaLnBrk="1" hangingPunct="1"/>
            <a:r>
              <a:rPr lang="ru-RU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 духовно –  нравственного  </a:t>
            </a:r>
            <a:r>
              <a:rPr lang="en-US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   </a:t>
            </a:r>
            <a:r>
              <a:rPr lang="ru-RU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воспитания</a:t>
            </a:r>
            <a:r>
              <a:rPr lang="en-US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учащихся</a:t>
            </a:r>
          </a:p>
          <a:p>
            <a:pPr algn="ctr" eaLnBrk="1" hangingPunct="1"/>
            <a:r>
              <a:rPr lang="ru-RU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«Вера. Надежда. София. Любовь»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816350" cy="5102241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71625" y="0"/>
            <a:ext cx="6429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99"/>
                </a:solidFill>
                <a:latin typeface="Monotype Corsiva" pitchFamily="66" charset="0"/>
              </a:rPr>
              <a:t>А. А. Ларин - наш надежный помощник,</a:t>
            </a:r>
          </a:p>
          <a:p>
            <a:pPr algn="ctr"/>
            <a:r>
              <a:rPr lang="ru-RU" sz="3200" b="1">
                <a:solidFill>
                  <a:srgbClr val="000099"/>
                </a:solidFill>
                <a:latin typeface="Monotype Corsiva" pitchFamily="66" charset="0"/>
              </a:rPr>
              <a:t> член родительского комитета </a:t>
            </a:r>
          </a:p>
        </p:txBody>
      </p:sp>
      <p:pic>
        <p:nvPicPr>
          <p:cNvPr id="30724" name="Picture 5" descr="P10002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6" y="1785926"/>
            <a:ext cx="4008438" cy="413226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2" descr="I:\фото\елка в Храме\P100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51031"/>
            <a:ext cx="3311525" cy="424973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9399" name="Picture 3" descr="C:\Users\телемакс\Pictures\Мои фото\Я и мои друзья\Рожде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1752618"/>
            <a:ext cx="4379913" cy="417671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1714480" y="357166"/>
            <a:ext cx="5286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Рождественская  ёлка  в храме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642910" y="357166"/>
            <a:ext cx="7902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Проект «История храма – в истории моего села» </a:t>
            </a:r>
          </a:p>
        </p:txBody>
      </p:sp>
      <p:pic>
        <p:nvPicPr>
          <p:cNvPr id="60422" name="Picture 6" descr="P1000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6121400" cy="4821239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фото\Школьники у Св.-Покр. храма\IMG_7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5538"/>
            <a:ext cx="3889375" cy="496728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4339" name="Picture 3" descr="I:\фото\Школьники у Св.-Покр. храма\IMG_7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96975"/>
            <a:ext cx="4032250" cy="489585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296988" y="241300"/>
            <a:ext cx="6700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Monotype Corsiva" pitchFamily="66" charset="0"/>
              </a:rPr>
              <a:t>Благоустройство территории Храма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I:\1 марта МО истоки\SAM_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1141"/>
            <a:ext cx="3960812" cy="4662503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785813" y="214313"/>
            <a:ext cx="7673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 проект «  Святые земли костромской »</a:t>
            </a:r>
            <a:endParaRPr lang="ru-RU" sz="3600" b="1" dirty="0">
              <a:solidFill>
                <a:srgbClr val="000099"/>
              </a:solidFill>
              <a:latin typeface="Monotype Corsiva" pitchFamily="66" charset="0"/>
              <a:cs typeface="Arial" charset="0"/>
            </a:endParaRPr>
          </a:p>
        </p:txBody>
      </p:sp>
      <p:pic>
        <p:nvPicPr>
          <p:cNvPr id="9222" name="Picture 6" descr="P10006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500174"/>
            <a:ext cx="4156075" cy="4643470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14313" y="1428750"/>
            <a:ext cx="8548687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1143000" algn="l"/>
              </a:tabLst>
            </a:pPr>
            <a:r>
              <a:rPr lang="ru-RU" b="1">
                <a:cs typeface="Arial" charset="0"/>
              </a:rPr>
              <a:t>  </a:t>
            </a:r>
            <a:r>
              <a:rPr lang="ru-RU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   </a:t>
            </a:r>
            <a:r>
              <a:rPr lang="en-US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32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- Молебен на начало учебного года 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ru-RU" sz="32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- День здоровья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ru-RU" sz="32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-  Рождественская елка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ru-RU" sz="32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-  Пасхальные встречи со священником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ru-RU" sz="32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 - День самоуправления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ru-RU" sz="32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- Конкурс рисунков «Пасху Красную встречаем»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ru-RU" sz="32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- Участие в проектах, конкурсах 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ru-RU" sz="32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- Семейные праздники 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ru-RU" sz="32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- Конкурс «Класс года»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2875" y="285750"/>
            <a:ext cx="8963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b="1" cap="all" dirty="0">
                <a:solidFill>
                  <a:srgbClr val="000099"/>
                </a:solidFill>
                <a:latin typeface="Monotype Corsiva" pitchFamily="66" charset="0"/>
              </a:rPr>
              <a:t>Традиционные формы работы</a:t>
            </a:r>
            <a:r>
              <a:rPr lang="ru-RU" sz="4000" b="1" dirty="0">
                <a:solidFill>
                  <a:srgbClr val="000099"/>
                </a:solidFill>
                <a:latin typeface="Monotype Corsiva" pitchFamily="66" charset="0"/>
              </a:rPr>
              <a:t>: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 descr="C:\Users\телемакс\Pictures\Мои фото\школа\школьные мероприятия\P100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85" y="1560533"/>
            <a:ext cx="6481763" cy="4797425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071563" y="142875"/>
            <a:ext cx="7632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Молебен в храме  Пресвятой Богородицы для учащихся и учителей школы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 descr="C:\Users\телемакс\Pictures\Мои фото\19  ЯНВАРЯ КРЕЩЕНИЕ фото\P1000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412875"/>
            <a:ext cx="4032250" cy="480220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500188" y="357188"/>
            <a:ext cx="6697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Крещение.  Поход за святой водой.</a:t>
            </a:r>
          </a:p>
        </p:txBody>
      </p:sp>
      <p:pic>
        <p:nvPicPr>
          <p:cNvPr id="36870" name="Picture 4" descr="I:\фото для МО\P100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98627"/>
            <a:ext cx="4105275" cy="4016389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6" descr="I:\фото для МО\P100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00438"/>
            <a:ext cx="4465638" cy="302418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7893" name="Picture 9" descr="C:\Users\телемакс\Pictures\Мои фото\школа\школьные мероприятия\P100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4464050" cy="302418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7894" name="Picture 5" descr="I:\фото для МО\P1000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336679"/>
            <a:ext cx="3960812" cy="4092585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7" descr="I:\фото для МО\P1000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255" y="1192217"/>
            <a:ext cx="4391025" cy="4808551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8918" name="Picture 8" descr="I:\фото для МО\P100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2217"/>
            <a:ext cx="3851275" cy="4308485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428750" y="0"/>
            <a:ext cx="6434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b="1">
                <a:cs typeface="Arial" charset="0"/>
              </a:rPr>
              <a:t> </a:t>
            </a:r>
            <a:r>
              <a:rPr lang="ru-RU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Конкурс рисунков и поделок </a:t>
            </a:r>
          </a:p>
          <a:p>
            <a:pPr algn="ctr" eaLnBrk="1" hangingPunct="1"/>
            <a:r>
              <a:rPr lang="ru-RU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«Пасху красную встречаем» </a:t>
            </a:r>
          </a:p>
        </p:txBody>
      </p:sp>
      <p:pic>
        <p:nvPicPr>
          <p:cNvPr id="43014" name="Picture 3" descr="I:\P100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41438"/>
            <a:ext cx="4105275" cy="504031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3016" name="Picture 8" descr="1300298547"/>
          <p:cNvPicPr>
            <a:picLocks noChangeAspect="1" noChangeArrowheads="1"/>
          </p:cNvPicPr>
          <p:nvPr/>
        </p:nvPicPr>
        <p:blipFill>
          <a:blip r:embed="rId3" cstate="print"/>
          <a:srcRect l="6424" t="1553" r="7841" b="6075"/>
          <a:stretch>
            <a:fillRect/>
          </a:stretch>
        </p:blipFill>
        <p:spPr bwMode="auto">
          <a:xfrm>
            <a:off x="395288" y="1268413"/>
            <a:ext cx="3889375" cy="5113337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1000279"/>
          <p:cNvPicPr>
            <a:picLocks noChangeAspect="1" noChangeArrowheads="1"/>
          </p:cNvPicPr>
          <p:nvPr/>
        </p:nvPicPr>
        <p:blipFill>
          <a:blip r:embed="rId2" cstate="print"/>
          <a:srcRect r="27888"/>
          <a:stretch>
            <a:fillRect/>
          </a:stretch>
        </p:blipFill>
        <p:spPr bwMode="auto">
          <a:xfrm>
            <a:off x="1690688" y="1412875"/>
            <a:ext cx="4881576" cy="4967288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87325" y="285750"/>
            <a:ext cx="8956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sz="3600" b="1" cap="all" dirty="0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Встреча настоятеля  с учащимися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57188" y="0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Освящение       кабинета </a:t>
            </a:r>
          </a:p>
          <a:p>
            <a:pPr algn="ctr" eaLnBrk="1" hangingPunct="1"/>
            <a:r>
              <a:rPr lang="ru-RU" sz="3600" b="1">
                <a:solidFill>
                  <a:srgbClr val="000099"/>
                </a:solidFill>
                <a:latin typeface="Monotype Corsiva" pitchFamily="66" charset="0"/>
                <a:cs typeface="Arial" charset="0"/>
              </a:rPr>
              <a:t>духовно-нравственного образования </a:t>
            </a:r>
          </a:p>
        </p:txBody>
      </p:sp>
      <p:pic>
        <p:nvPicPr>
          <p:cNvPr id="50181" name="Picture 3" descr="I:\освящение комнаты\P100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57338"/>
            <a:ext cx="4105275" cy="475138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0182" name="Picture 2" descr="I:\освящение комнаты\P1000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3887787" cy="475138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4C3B96115AAFF4BBE22F99841804EA5" ma:contentTypeVersion="1" ma:contentTypeDescription="Создание документа." ma:contentTypeScope="" ma:versionID="b373af45df86e76bd18c68063ab2b15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_dlc_DocId xmlns="c71519f2-859d-46c1-a1b6-2941efed936d">T4CTUPCNHN5M-1198243038-3</_dlc_DocId>
    <_dlc_DocIdUrl xmlns="c71519f2-859d-46c1-a1b6-2941efed936d">
      <Url>http://edu-sps.koiro.local/chuhloma/jarov/проекты/_layouts/15/DocIdRedir.aspx?ID=T4CTUPCNHN5M-1198243038-3</Url>
      <Description>T4CTUPCNHN5M-1198243038-3</Description>
    </_dlc_DocIdUrl>
  </documentManagement>
</p:properties>
</file>

<file path=customXml/itemProps1.xml><?xml version="1.0" encoding="utf-8"?>
<ds:datastoreItem xmlns:ds="http://schemas.openxmlformats.org/officeDocument/2006/customXml" ds:itemID="{8F5A8211-BAEB-4A54-93F0-B75C51CFEC16}"/>
</file>

<file path=customXml/itemProps2.xml><?xml version="1.0" encoding="utf-8"?>
<ds:datastoreItem xmlns:ds="http://schemas.openxmlformats.org/officeDocument/2006/customXml" ds:itemID="{97BDA6E5-911F-4375-BE18-BDE3DCAA2C64}"/>
</file>

<file path=customXml/itemProps3.xml><?xml version="1.0" encoding="utf-8"?>
<ds:datastoreItem xmlns:ds="http://schemas.openxmlformats.org/officeDocument/2006/customXml" ds:itemID="{BCC07A57-3996-4C23-878D-411516D6AABF}"/>
</file>

<file path=customXml/itemProps4.xml><?xml version="1.0" encoding="utf-8"?>
<ds:datastoreItem xmlns:ds="http://schemas.openxmlformats.org/officeDocument/2006/customXml" ds:itemID="{A70A33B8-AE24-4D5A-BEF6-EC52ED6E27EC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467</TotalTime>
  <Words>138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Admin</cp:lastModifiedBy>
  <cp:revision>30</cp:revision>
  <dcterms:created xsi:type="dcterms:W3CDTF">2012-03-20T17:36:28Z</dcterms:created>
  <dcterms:modified xsi:type="dcterms:W3CDTF">2012-05-01T17:54:18Z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0x010100D4C3B96115AAFF4BBE22F99841804EA5</vt:lpwstr>
  </property>
  <property fmtid="{D5CDD505-2E9C-101B-9397-08002B2CF9AE}" pid="3" name="_dlc_DocIdItemGuid">
    <vt:lpwstr>8ba5aa5b-c904-4d59-9688-4dcae5f0354d</vt:lpwstr>
  </property>
</Properties>
</file>