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61" r:id="rId3"/>
    <p:sldId id="262" r:id="rId4"/>
    <p:sldId id="257" r:id="rId5"/>
    <p:sldId id="265" r:id="rId6"/>
    <p:sldId id="272" r:id="rId7"/>
    <p:sldId id="258" r:id="rId8"/>
    <p:sldId id="259" r:id="rId9"/>
    <p:sldId id="266" r:id="rId10"/>
    <p:sldId id="269" r:id="rId11"/>
    <p:sldId id="260" r:id="rId12"/>
    <p:sldId id="267" r:id="rId13"/>
    <p:sldId id="268" r:id="rId14"/>
    <p:sldId id="263" r:id="rId15"/>
    <p:sldId id="273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A913-632C-4A71-A903-73CACCD4FC41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A2FA-685E-460D-B791-6036368B5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A913-632C-4A71-A903-73CACCD4FC41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A2FA-685E-460D-B791-6036368B5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A913-632C-4A71-A903-73CACCD4FC41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A2FA-685E-460D-B791-6036368B5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A913-632C-4A71-A903-73CACCD4FC41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A2FA-685E-460D-B791-6036368B5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A913-632C-4A71-A903-73CACCD4FC41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A2FA-685E-460D-B791-6036368B5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A913-632C-4A71-A903-73CACCD4FC41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A2FA-685E-460D-B791-6036368B5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A913-632C-4A71-A903-73CACCD4FC41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A2FA-685E-460D-B791-6036368B5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A913-632C-4A71-A903-73CACCD4FC41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A2FA-685E-460D-B791-6036368B5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A913-632C-4A71-A903-73CACCD4FC41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A2FA-685E-460D-B791-6036368B5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A913-632C-4A71-A903-73CACCD4FC41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A2FA-685E-460D-B791-6036368B5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A913-632C-4A71-A903-73CACCD4FC41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8BA2FA-685E-460D-B791-6036368B5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AFA913-632C-4A71-A903-73CACCD4FC41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8BA2FA-685E-460D-B791-6036368B5B6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8064896" cy="63367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800" dirty="0" smtClean="0">
                <a:solidFill>
                  <a:schemeClr val="tx1"/>
                </a:solidFill>
              </a:rPr>
              <a:t>Муниципальное </a:t>
            </a:r>
            <a:r>
              <a:rPr lang="ru-RU" sz="1800" dirty="0">
                <a:solidFill>
                  <a:schemeClr val="tx1"/>
                </a:solidFill>
              </a:rPr>
              <a:t>бюджетное общеобразовательное учреждение Судайская средняя общеобразовательная школа имени Н.Ф. Гусева Чухломского муниципального района Костромской </a:t>
            </a:r>
            <a:r>
              <a:rPr lang="ru-RU" sz="1800" dirty="0" smtClean="0">
                <a:solidFill>
                  <a:schemeClr val="tx1"/>
                </a:solidFill>
              </a:rPr>
              <a:t>области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 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 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Исследовательская работа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 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i="1" dirty="0">
                <a:solidFill>
                  <a:schemeClr val="tx1"/>
                </a:solidFill>
              </a:rPr>
              <a:t> 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4000" b="1" i="1" dirty="0">
                <a:solidFill>
                  <a:schemeClr val="tx1"/>
                </a:solidFill>
              </a:rPr>
              <a:t>«Святые земли Костромской»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b="1" i="1" dirty="0">
                <a:solidFill>
                  <a:schemeClr val="tx1"/>
                </a:solidFill>
              </a:rPr>
              <a:t>Преподобный Кирилл </a:t>
            </a:r>
            <a:r>
              <a:rPr lang="ru-RU" sz="4000" b="1" i="1" dirty="0" smtClean="0">
                <a:solidFill>
                  <a:schemeClr val="tx1"/>
                </a:solidFill>
              </a:rPr>
              <a:t>Белозерский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 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 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Работу </a:t>
            </a:r>
            <a:r>
              <a:rPr lang="ru-RU" sz="1800" dirty="0">
                <a:solidFill>
                  <a:schemeClr val="tx1"/>
                </a:solidFill>
              </a:rPr>
              <a:t>выполнила ученица 7 класса    </a:t>
            </a:r>
            <a:r>
              <a:rPr lang="ru-RU" sz="1800" dirty="0" err="1">
                <a:solidFill>
                  <a:schemeClr val="tx1"/>
                </a:solidFill>
              </a:rPr>
              <a:t>Русова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Анна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dirty="0" smtClean="0">
                <a:solidFill>
                  <a:schemeClr val="tx1"/>
                </a:solidFill>
              </a:rPr>
              <a:t>Руководитель </a:t>
            </a:r>
            <a:r>
              <a:rPr lang="ru-RU" sz="1800" dirty="0">
                <a:solidFill>
                  <a:schemeClr val="tx1"/>
                </a:solidFill>
              </a:rPr>
              <a:t>О. Н. Сорокина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2012 </a:t>
            </a:r>
            <a:r>
              <a:rPr lang="ru-RU" sz="1800" dirty="0">
                <a:solidFill>
                  <a:schemeClr val="tx1"/>
                </a:solidFill>
              </a:rPr>
              <a:t>год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Явление Божией Матери преподобному</a:t>
            </a:r>
            <a:br>
              <a:rPr lang="ru-RU" sz="2800" dirty="0" smtClean="0"/>
            </a:br>
            <a:r>
              <a:rPr lang="ru-RU" sz="2800" dirty="0" smtClean="0"/>
              <a:t> Кириллу Белозерскому XIX век.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61131"/>
            <a:ext cx="4422229" cy="499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Святители Кирилл и Афанасий, патриархи Александрийские</a:t>
            </a:r>
            <a:br>
              <a:rPr lang="ru-RU" sz="2800" dirty="0"/>
            </a:br>
            <a:r>
              <a:rPr lang="ru-RU" sz="2800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3"/>
            <a:ext cx="4032448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04846"/>
            <a:ext cx="3528392" cy="49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Помощь душам усопших по молитвам</a:t>
            </a:r>
            <a:br>
              <a:rPr lang="ru-RU" sz="2800" dirty="0" smtClean="0"/>
            </a:br>
            <a:r>
              <a:rPr lang="ru-RU" sz="2800" dirty="0" smtClean="0"/>
              <a:t> преподобного Кирилла Белозерского.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4077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4648346" cy="436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836712"/>
            <a:ext cx="4762872" cy="1140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Кирилл Белозерский. Верхняя часть раки святого.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59" y="332656"/>
            <a:ext cx="3240361" cy="630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 Жития святых были любимым чтением на Руси. Сотни лет грамотная Русь всех сословий набожно читала их. Неграмотная- служила жития святых, находя в них неисчерпаемый источник нравственного назидания и церковно-исторического познания.  Выполняя исследовательскую работу, я узнала много нового и интересного, что </a:t>
            </a:r>
            <a:r>
              <a:rPr lang="ru-RU" sz="2400" dirty="0" smtClean="0"/>
              <a:t>способствовало </a:t>
            </a:r>
            <a:r>
              <a:rPr lang="ru-RU" sz="2400" dirty="0"/>
              <a:t>моему духовно-нравственному и культурному развитию, расширению моего кругозора.  </a:t>
            </a:r>
          </a:p>
          <a:p>
            <a:pPr>
              <a:buNone/>
            </a:pPr>
            <a:r>
              <a:rPr lang="ru-RU" sz="24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материалы: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 Церковный календарь на сайте ЖМП</a:t>
            </a:r>
          </a:p>
          <a:p>
            <a:r>
              <a:rPr lang="ru-RU" dirty="0" smtClean="0"/>
              <a:t>2. 1000 лет русской святости</a:t>
            </a:r>
          </a:p>
          <a:p>
            <a:pPr>
              <a:buNone/>
            </a:pPr>
            <a:r>
              <a:rPr lang="ru-RU" dirty="0" smtClean="0"/>
              <a:t>  «Русские святые «   Жития собрала монахиня Таисия</a:t>
            </a:r>
          </a:p>
          <a:p>
            <a:pPr>
              <a:buNone/>
            </a:pPr>
            <a:r>
              <a:rPr lang="ru-RU" dirty="0" smtClean="0"/>
              <a:t>   Санкт-Петербург издательство «АЗБУКА»  2001</a:t>
            </a:r>
          </a:p>
          <a:p>
            <a:r>
              <a:rPr lang="ru-RU" dirty="0" smtClean="0"/>
              <a:t>3. Из воспоминаний Масловой Людмилы Васильевны, жителя с. Судай.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Преподобный отче Кирилле, моли Бога о нас!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48880"/>
            <a:ext cx="8075240" cy="3975720"/>
          </a:xfrm>
        </p:spPr>
        <p:txBody>
          <a:bodyPr/>
          <a:lstStyle/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sz="3600" i="1" dirty="0" smtClean="0"/>
              <a:t>Спасибо за внимание!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узнать больше об </a:t>
            </a:r>
            <a:r>
              <a:rPr lang="ru-RU" sz="2400" dirty="0"/>
              <a:t>истории православной культуры Костромского края, в частности о преподобном Кирилле Белозерском</a:t>
            </a:r>
          </a:p>
          <a:p>
            <a:pPr>
              <a:buNone/>
            </a:pPr>
            <a:r>
              <a:rPr lang="ru-RU" sz="2800" dirty="0"/>
              <a:t> 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lnSpcReduction="10000"/>
          </a:bodyPr>
          <a:lstStyle/>
          <a:p>
            <a:r>
              <a:rPr lang="ru-RU" sz="2200" i="1" dirty="0"/>
              <a:t>Обучающие</a:t>
            </a:r>
            <a:r>
              <a:rPr lang="ru-RU" sz="2200" dirty="0"/>
              <a:t>:   изучить литературу по теме «Святые земли Костромской»;</a:t>
            </a:r>
          </a:p>
          <a:p>
            <a:pPr>
              <a:buNone/>
            </a:pPr>
            <a:r>
              <a:rPr lang="ru-RU" sz="2200" dirty="0" smtClean="0"/>
              <a:t>    понять </a:t>
            </a:r>
            <a:r>
              <a:rPr lang="ru-RU" sz="2200" dirty="0"/>
              <a:t>степень воздействия на людей жития святых. </a:t>
            </a:r>
            <a:r>
              <a:rPr lang="ru-RU" sz="2200" dirty="0" smtClean="0"/>
              <a:t>Учиться </a:t>
            </a:r>
            <a:r>
              <a:rPr lang="ru-RU" sz="2200" dirty="0"/>
              <a:t>вести наблюдения, сравнивать, делать выводы, оформлять результаты, учиться приемам и методам исследовательской работы.</a:t>
            </a:r>
          </a:p>
          <a:p>
            <a:r>
              <a:rPr lang="ru-RU" sz="2200" i="1" dirty="0"/>
              <a:t> Развивающие</a:t>
            </a:r>
            <a:r>
              <a:rPr lang="ru-RU" sz="2200" dirty="0"/>
              <a:t>:   развивать познавательные интересы и кругозор в области православия.</a:t>
            </a:r>
            <a:r>
              <a:rPr lang="ru-RU" sz="2200" i="1" dirty="0"/>
              <a:t> </a:t>
            </a:r>
            <a:endParaRPr lang="ru-RU" sz="2200" i="1" dirty="0" smtClean="0"/>
          </a:p>
          <a:p>
            <a:r>
              <a:rPr lang="ru-RU" sz="2200" i="1" dirty="0" smtClean="0"/>
              <a:t> </a:t>
            </a:r>
            <a:r>
              <a:rPr lang="ru-RU" sz="2200" i="1" dirty="0"/>
              <a:t>Воспитывающие</a:t>
            </a:r>
            <a:r>
              <a:rPr lang="ru-RU" sz="2200" dirty="0"/>
              <a:t>:  учиться  чувству ответственности за судьбу родного края, села, своей страны,  прививать  духовно-нравственную культуру поведения в окружающем мире своим одноклассникам и односельчанам. </a:t>
            </a:r>
            <a:r>
              <a:rPr lang="ru-RU" sz="2200" dirty="0" smtClean="0"/>
              <a:t>Заинтересовать одноклассников  изучением </a:t>
            </a:r>
            <a:r>
              <a:rPr lang="ru-RU" sz="2200" dirty="0"/>
              <a:t>истории и культуры родного края.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298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Кирилло-Белозерский мужской монастырь</a:t>
            </a:r>
            <a:br>
              <a:rPr lang="ru-RU" sz="2800" dirty="0"/>
            </a:br>
            <a:r>
              <a:rPr lang="ru-RU" sz="2800" dirty="0"/>
              <a:t>Россия, 161100, Вологодская область, г. Кириллов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9644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8712968" cy="653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04088"/>
            <a:ext cx="6984776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В храме преподобного Кирилла Белозерского.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916347" cy="519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Кирилл </a:t>
            </a:r>
            <a:r>
              <a:rPr lang="ru-RU" sz="2800" dirty="0" err="1" smtClean="0"/>
              <a:t>Белоезерский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449" y="1484784"/>
            <a:ext cx="368269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 </a:t>
            </a:r>
            <a:r>
              <a:rPr lang="ru-RU" sz="2800" dirty="0" smtClean="0"/>
              <a:t>Преподобный Кирилл Белозерский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4552" y="1124744"/>
            <a:ext cx="466517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110208"/>
            <a:ext cx="2736304" cy="554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Явление Богоматери преподобному Кириллу </a:t>
            </a:r>
            <a:br>
              <a:rPr lang="ru-RU" sz="2400" dirty="0" smtClean="0"/>
            </a:br>
            <a:r>
              <a:rPr lang="ru-RU" sz="2400" dirty="0" smtClean="0"/>
              <a:t>Белозерскому в Симоновой обители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38884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C75FED6F7233346B5B22787ABA6288D" ma:contentTypeVersion="1" ma:contentTypeDescription="Создание документа." ma:contentTypeScope="" ma:versionID="7793b9540284deafaf9a5b683f99cf65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dlc_DocId xmlns="c71519f2-859d-46c1-a1b6-2941efed936d">T4CTUPCNHN5M-525692566-2</_dlc_DocId>
    <_dlc_DocIdUrl xmlns="c71519f2-859d-46c1-a1b6-2941efed936d">
      <Url>http://xn--44-6kcadhwnl3cfdx.xn--p1ai/chuhloma/jarov/проекты/_layouts/15/DocIdRedir.aspx?ID=T4CTUPCNHN5M-525692566-2</Url>
      <Description>T4CTUPCNHN5M-525692566-2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40A04BE-442A-4194-A936-534D12AC7B9B}"/>
</file>

<file path=customXml/itemProps2.xml><?xml version="1.0" encoding="utf-8"?>
<ds:datastoreItem xmlns:ds="http://schemas.openxmlformats.org/officeDocument/2006/customXml" ds:itemID="{B0C440DA-26D2-4588-B396-938514044C46}"/>
</file>

<file path=customXml/itemProps3.xml><?xml version="1.0" encoding="utf-8"?>
<ds:datastoreItem xmlns:ds="http://schemas.openxmlformats.org/officeDocument/2006/customXml" ds:itemID="{B0D0DCCC-586A-402D-8B49-58C32E1B311C}"/>
</file>

<file path=customXml/itemProps4.xml><?xml version="1.0" encoding="utf-8"?>
<ds:datastoreItem xmlns:ds="http://schemas.openxmlformats.org/officeDocument/2006/customXml" ds:itemID="{C392D191-456F-4717-B21D-E57182E3AD37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</TotalTime>
  <Words>264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                  Муниципальное бюджетное общеобразовательное учреждение Судайская средняя общеобразовательная школа имени Н.Ф. Гусева Чухломского муниципального района Костромской области      Исследовательская работа     «Святые земли Костромской» Преподобный Кирилл Белозерский       Работу выполнила ученица 7 класса    Русова Анна  Руководитель О. Н. Сорокина  2012 год    </vt:lpstr>
      <vt:lpstr>Цель:</vt:lpstr>
      <vt:lpstr>Задачи:</vt:lpstr>
      <vt:lpstr>Кирилло-Белозерский мужской монастырь Россия, 161100, Вологодская область, г. Кириллов </vt:lpstr>
      <vt:lpstr>Слайд 5</vt:lpstr>
      <vt:lpstr>В храме преподобного Кирилла Белозерского. </vt:lpstr>
      <vt:lpstr>Кирилл Белоезерский </vt:lpstr>
      <vt:lpstr> Преподобный Кирилл Белозерский  </vt:lpstr>
      <vt:lpstr>Явление Богоматери преподобному Кириллу  Белозерскому в Симоновой обители</vt:lpstr>
      <vt:lpstr>Явление Божией Матери преподобному  Кириллу Белозерскому XIX век.</vt:lpstr>
      <vt:lpstr>Святители Кирилл и Афанасий, патриархи Александрийские  </vt:lpstr>
      <vt:lpstr>Помощь душам усопших по молитвам  преподобного Кирилла Белозерского.</vt:lpstr>
      <vt:lpstr>Кирилл Белозерский. Верхняя часть раки святого.</vt:lpstr>
      <vt:lpstr>Заключение</vt:lpstr>
      <vt:lpstr>Использованные материалы:</vt:lpstr>
      <vt:lpstr>Преподобный отче Кирилле, моли Бога о нас!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Судайская средняя общеобразовательная школа имени Н.Ф. Гусева Чухломского муниципального района Костромской области       Исследовательская работа     «Святые земли Костромской» Преподобный Кирилл Белозерский.            Работу выполнила ученица 7 класса    Русова Анна.   Руководитель О. Н. Сорокина    2012 год    </dc:title>
  <dc:creator>Судайская средняя</dc:creator>
  <cp:lastModifiedBy>Средняя общеобразовательная</cp:lastModifiedBy>
  <cp:revision>16</cp:revision>
  <dcterms:created xsi:type="dcterms:W3CDTF">2012-02-17T11:41:28Z</dcterms:created>
  <dcterms:modified xsi:type="dcterms:W3CDTF">2012-02-21T07:52:02Z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0x0101004C75FED6F7233346B5B22787ABA6288D</vt:lpwstr>
  </property>
  <property fmtid="{D5CDD505-2E9C-101B-9397-08002B2CF9AE}" pid="3" name="_dlc_DocIdItemGuid">
    <vt:lpwstr>d5a5f2d6-6ca0-4930-abe4-908e89b0425a</vt:lpwstr>
  </property>
</Properties>
</file>