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61" r:id="rId2"/>
    <p:sldId id="259" r:id="rId3"/>
    <p:sldId id="260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000"/>
          <a:stretch/>
        </p:blipFill>
        <p:spPr>
          <a:xfrm>
            <a:off x="0" y="1371597"/>
            <a:ext cx="9144000" cy="54864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9020"/>
          <a:stretch/>
        </p:blipFill>
        <p:spPr>
          <a:xfrm>
            <a:off x="0" y="0"/>
            <a:ext cx="9144000" cy="13715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956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классного часа: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306" y="1013255"/>
            <a:ext cx="9050694" cy="50580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я буду обучаться дистанционно?»  </a:t>
            </a:r>
          </a:p>
          <a:p>
            <a:pPr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защитить себя от вирусных заболеваний?»</a:t>
            </a:r>
          </a:p>
          <a:p>
            <a:pPr>
              <a:buNone/>
            </a:pPr>
            <a:r>
              <a:rPr lang="ru-RU" sz="3200" b="1" dirty="0"/>
              <a:t> 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sz="3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Профилактика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223" y="1788555"/>
            <a:ext cx="7886700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r">
              <a:buNone/>
            </a:pP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Избегайте тесных контактов с людьми,</a:t>
            </a:r>
          </a:p>
          <a:p>
            <a:pPr marL="0" indent="0" algn="r">
              <a:buNone/>
            </a:pP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которые могут быть больными.</a:t>
            </a:r>
          </a:p>
          <a:p>
            <a:pPr marL="0" indent="0" algn="r">
              <a:buNone/>
            </a:pP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Сократите время пребывания в местах скопления людей</a:t>
            </a:r>
          </a:p>
          <a:p>
            <a:pPr marL="0" indent="0" algn="r">
              <a:buNone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4" y="3551280"/>
            <a:ext cx="1977637" cy="178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11" y="1965927"/>
            <a:ext cx="225716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5260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Профилактика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223" y="1788555"/>
            <a:ext cx="7886700" cy="4351338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Здоровый образ жизни:</a:t>
            </a:r>
          </a:p>
          <a:p>
            <a:pPr algn="r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достаточный сон;</a:t>
            </a:r>
          </a:p>
          <a:p>
            <a:pPr algn="r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правильное питание;</a:t>
            </a:r>
          </a:p>
          <a:p>
            <a:pPr algn="r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закаливание;</a:t>
            </a:r>
          </a:p>
          <a:p>
            <a:pPr algn="r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физическая активность</a:t>
            </a:r>
          </a:p>
          <a:p>
            <a:pPr marL="0" indent="0" algn="r">
              <a:buNone/>
            </a:pP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99" y="2690336"/>
            <a:ext cx="5955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06" y="1507524"/>
            <a:ext cx="2121243" cy="164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73" y="3362065"/>
            <a:ext cx="2491668" cy="135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335" y="4312508"/>
            <a:ext cx="2458995" cy="15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4348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Профилактика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223" y="1788555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Правильно    используйте медицинскую маску</a:t>
            </a:r>
          </a:p>
          <a:p>
            <a:pPr marL="0" indent="0" algn="ctr">
              <a:buNone/>
            </a:pP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99" y="2690336"/>
            <a:ext cx="5955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08" y="2476500"/>
            <a:ext cx="2751438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127" y="2476499"/>
            <a:ext cx="3098928" cy="209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27909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30195"/>
            <a:ext cx="7613306" cy="7908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Я ЗАБОЛЕЛ. Что делать?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223" y="1788555"/>
            <a:ext cx="7886700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Свести к минимуму контакт с другими людьми</a:t>
            </a:r>
          </a:p>
          <a:p>
            <a:pPr marL="0" indent="0" algn="r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Соблюдать постельный режим</a:t>
            </a:r>
          </a:p>
          <a:p>
            <a:pPr marL="0" indent="0" algn="r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Пить много жидкости</a:t>
            </a:r>
          </a:p>
          <a:p>
            <a:pPr marL="0" indent="0" algn="r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Соблюдать правила личной гигиены</a:t>
            </a:r>
          </a:p>
          <a:p>
            <a:pPr marL="0" indent="0" algn="r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Использовать медицинскую маску</a:t>
            </a:r>
          </a:p>
          <a:p>
            <a:pPr marL="0" indent="0" algn="r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Обратиться за медицинской помощью</a:t>
            </a:r>
          </a:p>
          <a:p>
            <a:pPr marL="0" indent="0" algn="r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5999" y="2690336"/>
            <a:ext cx="5955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9" y="2483708"/>
            <a:ext cx="2273642" cy="248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23118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30195"/>
            <a:ext cx="7613306" cy="7908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</a:t>
            </a:r>
            <a:r>
              <a:rPr lang="en-US" dirty="0">
                <a:solidFill>
                  <a:srgbClr val="FF0000"/>
                </a:solidFill>
              </a:rPr>
              <a:t>OVID-19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kk-KZ" dirty="0">
                <a:solidFill>
                  <a:srgbClr val="FF0000"/>
                </a:solidFill>
              </a:rPr>
              <a:t>Короновирусеая инфекция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223" y="178855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новый опасный вирус, который появился в 2019 году. Меры профилактики такие же, как и по любом другом вирусном заболевании.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5999" y="2690336"/>
            <a:ext cx="5955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774"/>
          <a:stretch/>
        </p:blipFill>
        <p:spPr bwMode="auto">
          <a:xfrm rot="21298702">
            <a:off x="2984624" y="3247010"/>
            <a:ext cx="2274753" cy="236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88820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02428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268627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– это ???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169774"/>
            <a:ext cx="7886700" cy="4720280"/>
          </a:xfrm>
        </p:spPr>
        <p:txBody>
          <a:bodyPr/>
          <a:lstStyle/>
          <a:p>
            <a:pPr>
              <a:buNone/>
            </a:pPr>
            <a:r>
              <a:rPr lang="ru-RU" dirty="0"/>
              <a:t>  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– тип обучения, основанный на образовательном взаимодействии удаленных друг от друга педагогов и учащихся. Дистанционное обучение реализуется с помощью телекоммуникационных технологий и ресурсов сети Интернет.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562"/>
            <a:ext cx="9144000" cy="1260389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будет проходить дистанционное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endParaRPr lang="ru-RU" sz="3200" dirty="0"/>
          </a:p>
        </p:txBody>
      </p:sp>
      <p:pic>
        <p:nvPicPr>
          <p:cNvPr id="6" name="Рисунок 5" descr="Недорогое массажное кресло цена, купить Sensa Lounger Beige-Brow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820" y="3250262"/>
            <a:ext cx="3322454" cy="69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Украшения мечты!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94" t="61538" r="21936" b="30740"/>
          <a:stretch>
            <a:fillRect/>
          </a:stretch>
        </p:blipFill>
        <p:spPr bwMode="auto">
          <a:xfrm>
            <a:off x="2498480" y="2762326"/>
            <a:ext cx="3655126" cy="36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о возможности» запятые – выделяется или нет, нужны ли?"/>
          <p:cNvPicPr/>
          <p:nvPr/>
        </p:nvPicPr>
        <p:blipFill>
          <a:blip r:embed="rId4" cstate="print"/>
          <a:srcRect l="11413" t="36652" r="11053" b="40281"/>
          <a:stretch>
            <a:fillRect/>
          </a:stretch>
        </p:blipFill>
        <p:spPr bwMode="auto">
          <a:xfrm>
            <a:off x="339223" y="4193739"/>
            <a:ext cx="2833816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Украшения мечты!"/>
          <p:cNvPicPr/>
          <p:nvPr/>
        </p:nvPicPr>
        <p:blipFill>
          <a:blip r:embed="rId3" cstate="print"/>
          <a:srcRect l="22994" t="61538" r="21936" b="30740"/>
          <a:stretch>
            <a:fillRect/>
          </a:stretch>
        </p:blipFill>
        <p:spPr bwMode="auto">
          <a:xfrm>
            <a:off x="4695820" y="3998324"/>
            <a:ext cx="3113902" cy="36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5E68796-0CF3-48B3-95DB-013CA4E4A0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36" y="2920739"/>
            <a:ext cx="1122003" cy="1122003"/>
          </a:xfrm>
          <a:prstGeom prst="rect">
            <a:avLst/>
          </a:prstGeom>
        </p:spPr>
      </p:pic>
      <p:pic>
        <p:nvPicPr>
          <p:cNvPr id="19" name="Рисунок 18" descr="Украшения мечты!">
            <a:extLst>
              <a:ext uri="{FF2B5EF4-FFF2-40B4-BE49-F238E27FC236}">
                <a16:creationId xmlns="" xmlns:a16="http://schemas.microsoft.com/office/drawing/2014/main" id="{84F7E075-7F13-4B90-8902-C70F056E2D0E}"/>
              </a:ext>
            </a:extLst>
          </p:cNvPr>
          <p:cNvPicPr/>
          <p:nvPr/>
        </p:nvPicPr>
        <p:blipFill>
          <a:blip r:embed="rId3" cstate="print"/>
          <a:srcRect l="22994" t="61538" r="21936" b="30740"/>
          <a:stretch>
            <a:fillRect/>
          </a:stretch>
        </p:blipFill>
        <p:spPr bwMode="auto">
          <a:xfrm>
            <a:off x="2688202" y="5479656"/>
            <a:ext cx="3655126" cy="36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F18D1688-AA16-4CFE-9DFE-E3D088F3D1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00" y="1556951"/>
            <a:ext cx="2376286" cy="133735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342201" y="4547941"/>
            <a:ext cx="4355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САЙТ ШКОЛЫ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671" y="112471"/>
            <a:ext cx="7798658" cy="59312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Обучающийся: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9514" y="705596"/>
            <a:ext cx="8814486" cy="48067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/>
              <a:t> 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знакомится с расписанием, темами, содержанием онлайн-уроков через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Дневник.ру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Технологическаяч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карта урока)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-участвуйте на онлайн - уроке на платформе ZOOM по мере возможности, входит через ссылку учителя-предметника, классного руководителя;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поддерживай связи с классным руководителем и учителями-предметниками;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-ежедневно заходит в личный кабинет в 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Дневник.ру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получения учебного материала и самостоятельного его изучения;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-ежедневно представляет выполненные  задания  в соответствии с требованиями педагогов, отправив сканирование (или фото) выполненных заданий педагогу через 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Дневник.ру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-соблюдает правила академической честности и принципы самоконтроля при выполнении учебных заданий;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-использует дополнительные  электронные образовательные ресурсы при желании и необходимости.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17838"/>
            <a:ext cx="7886700" cy="1173892"/>
          </a:xfrm>
        </p:spPr>
        <p:txBody>
          <a:bodyPr>
            <a:normAutofit/>
          </a:bodyPr>
          <a:lstStyle/>
          <a:p>
            <a:pPr algn="ctr"/>
            <a:r>
              <a:rPr lang="ru-RU" sz="3100" dirty="0">
                <a:solidFill>
                  <a:srgbClr val="FF0000"/>
                </a:solidFill>
              </a:rPr>
              <a:t>Как защитить себя от вирусных заболеваний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82811"/>
            <a:ext cx="7886700" cy="4694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u="sng" dirty="0">
                <a:solidFill>
                  <a:srgbClr val="0070C0"/>
                </a:solidFill>
              </a:rPr>
              <a:t>ПУТИ ПЕРЕДАЧИ</a:t>
            </a:r>
          </a:p>
        </p:txBody>
      </p:sp>
      <p:pic>
        <p:nvPicPr>
          <p:cNvPr id="4" name="Рисунок 8" descr="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4390">
            <a:off x="642549" y="1545494"/>
            <a:ext cx="2087475" cy="204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полотенц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281">
            <a:off x="1686288" y="3744621"/>
            <a:ext cx="2675647" cy="185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497">
            <a:off x="6193744" y="1359933"/>
            <a:ext cx="2446531" cy="213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6769">
            <a:off x="4944761" y="3717196"/>
            <a:ext cx="2815281" cy="188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21874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Симптомы заболевания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высокая температура;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озноб и слабость;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боль и ломота во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всем теле;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кашель;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головная боль;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насморк или заложенность носа</a:t>
            </a:r>
          </a:p>
          <a:p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32" y="1689401"/>
            <a:ext cx="2060575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16617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Профилактика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комфортный температурный режим помещений;</a:t>
            </a:r>
          </a:p>
          <a:p>
            <a:pPr algn="r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регулярное проветривание, влажная уборка помещений;</a:t>
            </a:r>
          </a:p>
          <a:p>
            <a:pPr algn="r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одеваться    по погоде</a:t>
            </a:r>
          </a:p>
          <a:p>
            <a:endParaRPr lang="ru-RU" sz="2400" dirty="0"/>
          </a:p>
        </p:txBody>
      </p:sp>
      <p:pic>
        <p:nvPicPr>
          <p:cNvPr id="4" name="Picture 6" descr="уборка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2" y="226420"/>
            <a:ext cx="1738309" cy="14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786138"/>
            <a:ext cx="1667284" cy="148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033" y="3682630"/>
            <a:ext cx="1891462" cy="156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3538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Профилактика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Прикрывайте рот и нос при чихании или кашле</a:t>
            </a:r>
          </a:p>
          <a:p>
            <a:pPr algn="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Избегайте прикосновений ко своему рту и носу</a:t>
            </a:r>
          </a:p>
          <a:p>
            <a:pPr algn="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Соблюдайте «дистанцию» при общении</a:t>
            </a:r>
          </a:p>
          <a:p>
            <a:pPr algn="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0" y="681037"/>
            <a:ext cx="2477530" cy="160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124" y="3164449"/>
            <a:ext cx="243840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24" t="15886" r="13063" b="13323"/>
          <a:stretch/>
        </p:blipFill>
        <p:spPr bwMode="auto">
          <a:xfrm>
            <a:off x="5218670" y="3853988"/>
            <a:ext cx="2570206" cy="170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78556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Профилактика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Тщательно и часто мойте руки с мылом или протирайте их дезинфицирующими средствами</a:t>
            </a: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84" y="3138617"/>
            <a:ext cx="2669060" cy="248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234" y="3249828"/>
            <a:ext cx="2511425" cy="221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8551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6A45A322ADF54E8DF78AD1A221A156" ma:contentTypeVersion="1" ma:contentTypeDescription="Создание документа." ma:contentTypeScope="" ma:versionID="4fe46d2cdc00c5c6c71b2ff56ef84cd2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T4CTUPCNHN5M-645759840-1158</_dlc_DocId>
    <_dlc_DocIdUrl xmlns="c71519f2-859d-46c1-a1b6-2941efed936d">
      <Url>http://edu-sps.koiro.local/chuhloma/jarov/ger/_layouts/15/DocIdRedir.aspx?ID=T4CTUPCNHN5M-645759840-1158</Url>
      <Description>T4CTUPCNHN5M-645759840-1158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89EAA46-5165-457F-B524-CBC3F48A4EC8}"/>
</file>

<file path=customXml/itemProps2.xml><?xml version="1.0" encoding="utf-8"?>
<ds:datastoreItem xmlns:ds="http://schemas.openxmlformats.org/officeDocument/2006/customXml" ds:itemID="{BA7782C6-7B9F-44F7-94B0-AC3A55741C5E}"/>
</file>

<file path=customXml/itemProps3.xml><?xml version="1.0" encoding="utf-8"?>
<ds:datastoreItem xmlns:ds="http://schemas.openxmlformats.org/officeDocument/2006/customXml" ds:itemID="{81C393C2-D4C9-44FE-BA31-D2B438916469}"/>
</file>

<file path=customXml/itemProps4.xml><?xml version="1.0" encoding="utf-8"?>
<ds:datastoreItem xmlns:ds="http://schemas.openxmlformats.org/officeDocument/2006/customXml" ds:itemID="{7D49FF6E-3338-475B-B267-7A25C396DD75}"/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375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Тема классного часа: </vt:lpstr>
      <vt:lpstr>Дистанционное обучение – это ???</vt:lpstr>
      <vt:lpstr> Как будет проходить дистанционное обучение</vt:lpstr>
      <vt:lpstr>Обучающийся:</vt:lpstr>
      <vt:lpstr>Как защитить себя от вирусных заболеваний </vt:lpstr>
      <vt:lpstr>Симптомы заболевания</vt:lpstr>
      <vt:lpstr>Профилактика</vt:lpstr>
      <vt:lpstr>Профилактика</vt:lpstr>
      <vt:lpstr>Профилактика</vt:lpstr>
      <vt:lpstr>Профилактика</vt:lpstr>
      <vt:lpstr>Профилактика</vt:lpstr>
      <vt:lpstr>Профилактика</vt:lpstr>
      <vt:lpstr>Я ЗАБОЛЕЛ. Что делать?</vt:lpstr>
      <vt:lpstr>СOVID-19 Короновирусеая инфекция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ирина</cp:lastModifiedBy>
  <cp:revision>173</cp:revision>
  <dcterms:created xsi:type="dcterms:W3CDTF">2014-11-21T11:00:06Z</dcterms:created>
  <dcterms:modified xsi:type="dcterms:W3CDTF">2020-04-14T12:24:33Z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0x010100576A45A322ADF54E8DF78AD1A221A156</vt:lpwstr>
  </property>
  <property fmtid="{D5CDD505-2E9C-101B-9397-08002B2CF9AE}" pid="3" name="_dlc_DocIdItemGuid">
    <vt:lpwstr>57ebfef6-19b6-4177-8568-078e4a49d9be</vt:lpwstr>
  </property>
</Properties>
</file>