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5CD4-CD5F-403E-A109-FA17019FF57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67B-4215-423E-A96D-4B15B144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5CD4-CD5F-403E-A109-FA17019FF57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67B-4215-423E-A96D-4B15B144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5CD4-CD5F-403E-A109-FA17019FF57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67B-4215-423E-A96D-4B15B144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5CD4-CD5F-403E-A109-FA17019FF57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67B-4215-423E-A96D-4B15B144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5CD4-CD5F-403E-A109-FA17019FF57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67B-4215-423E-A96D-4B15B144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5CD4-CD5F-403E-A109-FA17019FF57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67B-4215-423E-A96D-4B15B144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5CD4-CD5F-403E-A109-FA17019FF57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67B-4215-423E-A96D-4B15B144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5CD4-CD5F-403E-A109-FA17019FF57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67B-4215-423E-A96D-4B15B144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5CD4-CD5F-403E-A109-FA17019FF57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67B-4215-423E-A96D-4B15B144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5CD4-CD5F-403E-A109-FA17019FF57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67B-4215-423E-A96D-4B15B144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5CD4-CD5F-403E-A109-FA17019FF57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67B-4215-423E-A96D-4B15B144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75CD4-CD5F-403E-A109-FA17019FF57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D467B-4215-423E-A96D-4B15B144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2786058"/>
            <a:ext cx="315727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Математика»</a:t>
            </a:r>
          </a:p>
          <a:p>
            <a:pPr algn="ctr"/>
            <a:r>
              <a:rPr lang="ru-RU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8 класс</a:t>
            </a:r>
            <a:endParaRPr lang="ru-RU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1214422"/>
            <a:ext cx="40206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Логические задачи</a:t>
            </a:r>
            <a:endParaRPr lang="ru-RU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2000240"/>
            <a:ext cx="69294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1. Ничего </a:t>
            </a:r>
            <a:r>
              <a:rPr lang="ru-RU" b="1" dirty="0">
                <a:solidFill>
                  <a:srgbClr val="0070C0"/>
                </a:solidFill>
              </a:rPr>
              <a:t>не пишите и не используйте калькулятор. Возьмите 1000. Прибавьте 40. Прибавьте еще тысячу. Прибавьте 30. Еще 1000. Плюс 20. Плюс 1000. И плюс 10. Что получилось?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30003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2. Как </a:t>
            </a:r>
            <a:r>
              <a:rPr lang="ru-RU" b="1" dirty="0">
                <a:solidFill>
                  <a:srgbClr val="0070C0"/>
                </a:solidFill>
              </a:rPr>
              <a:t>человеку не спать 8 дней? </a:t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3571876"/>
            <a:ext cx="67866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3. Семь </a:t>
            </a:r>
            <a:r>
              <a:rPr lang="ru-RU" b="1" dirty="0">
                <a:solidFill>
                  <a:srgbClr val="0070C0"/>
                </a:solidFill>
              </a:rPr>
              <a:t>сестер находятся на даче, где каждая занята каким-то делом. Первая сестра читает книгу, вторая — готовит еду, третья — играет в шахматы, четвертая — разгадывает </a:t>
            </a:r>
            <a:r>
              <a:rPr lang="ru-RU" b="1" dirty="0" err="1">
                <a:solidFill>
                  <a:srgbClr val="0070C0"/>
                </a:solidFill>
              </a:rPr>
              <a:t>судоку</a:t>
            </a:r>
            <a:r>
              <a:rPr lang="ru-RU" b="1" dirty="0">
                <a:solidFill>
                  <a:srgbClr val="0070C0"/>
                </a:solidFill>
              </a:rPr>
              <a:t>, пятая — занимается стиркой, шестая — ухаживает за растениями. А чем занимается седьмая сестра?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507207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4. Сколько </a:t>
            </a:r>
            <a:r>
              <a:rPr lang="ru-RU" b="1" dirty="0">
                <a:solidFill>
                  <a:srgbClr val="0070C0"/>
                </a:solidFill>
              </a:rPr>
              <a:t>лет в году? </a:t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357298"/>
            <a:ext cx="5857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5. Какой </a:t>
            </a:r>
            <a:r>
              <a:rPr lang="ru-RU" b="1" dirty="0">
                <a:solidFill>
                  <a:srgbClr val="0070C0"/>
                </a:solidFill>
              </a:rPr>
              <a:t>знак нужно поставить между 6 и 7, чтобы результат оказался меньше 7 и больше 6? </a:t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2214554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6. В </a:t>
            </a:r>
            <a:r>
              <a:rPr lang="ru-RU" b="1" dirty="0">
                <a:solidFill>
                  <a:srgbClr val="0070C0"/>
                </a:solidFill>
              </a:rPr>
              <a:t>комнате 4 угла. В каждом углу сидела кошка, напротив каждой кошки – 3 кошки. Сколько кошек находилось в комнате?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3105835"/>
            <a:ext cx="5857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7. Шли </a:t>
            </a:r>
            <a:r>
              <a:rPr lang="ru-RU" b="1" dirty="0">
                <a:solidFill>
                  <a:srgbClr val="0070C0"/>
                </a:solidFill>
              </a:rPr>
              <a:t>7 братьев, у каждого брата по одной сестре. Сколько </a:t>
            </a:r>
            <a:r>
              <a:rPr lang="ru-RU" b="1" dirty="0" smtClean="0">
                <a:solidFill>
                  <a:srgbClr val="0070C0"/>
                </a:solidFill>
              </a:rPr>
              <a:t>всего </a:t>
            </a:r>
            <a:r>
              <a:rPr lang="ru-RU" b="1" dirty="0">
                <a:solidFill>
                  <a:srgbClr val="0070C0"/>
                </a:solidFill>
              </a:rPr>
              <a:t>человек?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40005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8.  </a:t>
            </a:r>
            <a:r>
              <a:rPr lang="ru-RU" b="1" dirty="0">
                <a:solidFill>
                  <a:srgbClr val="0070C0"/>
                </a:solidFill>
              </a:rPr>
              <a:t>У животного 2 правые ноги, 2 левые, 2 ноги спереди, 2 сзади. Сколько у него ног?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4929198"/>
            <a:ext cx="3890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9. Сколько </a:t>
            </a:r>
            <a:r>
              <a:rPr lang="ru-RU" b="1" dirty="0">
                <a:solidFill>
                  <a:srgbClr val="0070C0"/>
                </a:solidFill>
              </a:rPr>
              <a:t>орехов в пустом стакане?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571612"/>
            <a:ext cx="6000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10. На </a:t>
            </a:r>
            <a:r>
              <a:rPr lang="ru-RU" b="1" dirty="0">
                <a:solidFill>
                  <a:srgbClr val="0070C0"/>
                </a:solidFill>
              </a:rPr>
              <a:t>столе лежало 4 яблока. Одно из них разрезали пополам и положили на стол. Сколько яблок на столе?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2500306"/>
            <a:ext cx="55007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11. Как </a:t>
            </a:r>
            <a:r>
              <a:rPr lang="ru-RU" b="1" dirty="0">
                <a:solidFill>
                  <a:srgbClr val="0070C0"/>
                </a:solidFill>
              </a:rPr>
              <a:t>можно одним мешком пшеницы наполнить 2 пустых мешка, таких же, как и мешок, в котором находится пшеница?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3500438"/>
            <a:ext cx="65722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12. Мельник </a:t>
            </a:r>
            <a:r>
              <a:rPr lang="ru-RU" b="1" dirty="0">
                <a:solidFill>
                  <a:srgbClr val="0070C0"/>
                </a:solidFill>
              </a:rPr>
              <a:t>пришел на мельницу. В каждом углу он увидел по 3 мешка, на каждом мешке сидело по 3 кошки, у каждой кошки по 3 котёнка. Сколько ног было на мельнице?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4500570"/>
            <a:ext cx="628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13. Над </a:t>
            </a:r>
            <a:r>
              <a:rPr lang="ru-RU" b="1" dirty="0">
                <a:solidFill>
                  <a:srgbClr val="0070C0"/>
                </a:solidFill>
              </a:rPr>
              <a:t>рекой летели птицы: голубь, щука, 2 синицы, 2 стрижа и 5 угрей. Сколько птиц? Ответь скорей.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4287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14. Горело </a:t>
            </a:r>
            <a:r>
              <a:rPr lang="ru-RU" b="1" dirty="0">
                <a:solidFill>
                  <a:srgbClr val="0070C0"/>
                </a:solidFill>
              </a:rPr>
              <a:t>7 свечей. 2 свечи погасили. Сколько свечей осталось?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2285992"/>
            <a:ext cx="55721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15. Летела </a:t>
            </a:r>
            <a:r>
              <a:rPr lang="ru-RU" b="1" dirty="0">
                <a:solidFill>
                  <a:srgbClr val="0070C0"/>
                </a:solidFill>
              </a:rPr>
              <a:t>стая гусей. Один гусь впереди, два – сзади. Один гусь между двумя и три гуся рядом. Сколько гусей в стае?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3429000"/>
            <a:ext cx="5214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16. Сестра </a:t>
            </a:r>
            <a:r>
              <a:rPr lang="ru-RU" b="1" dirty="0">
                <a:solidFill>
                  <a:srgbClr val="0070C0"/>
                </a:solidFill>
              </a:rPr>
              <a:t>старше брата на 5 лет. На сколько лет она будет старше брата через 7 лет?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421481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17. Двое </a:t>
            </a:r>
            <a:r>
              <a:rPr lang="ru-RU" b="1" dirty="0">
                <a:solidFill>
                  <a:srgbClr val="0070C0"/>
                </a:solidFill>
              </a:rPr>
              <a:t>пошли – 3 гвоздя нашли. Следом четверо пойдут – много ли гвоздей найдут?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5000636"/>
            <a:ext cx="6000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18. Шла </a:t>
            </a:r>
            <a:r>
              <a:rPr lang="ru-RU" b="1" dirty="0">
                <a:solidFill>
                  <a:srgbClr val="0070C0"/>
                </a:solidFill>
              </a:rPr>
              <a:t>баба в Москву и повстречала трёх мужиков. Каждый из них нес по мешку, в каждом мешке по коту. Сколько существ направлялось в Москву?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285860"/>
            <a:ext cx="60722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19. Почему </a:t>
            </a:r>
            <a:r>
              <a:rPr lang="ru-RU" b="1" dirty="0">
                <a:solidFill>
                  <a:srgbClr val="0070C0"/>
                </a:solidFill>
              </a:rPr>
              <a:t>парикмахер в Женеве скорее предпочтет постричь двух французов, чем одного немца?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071678"/>
            <a:ext cx="64294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20. Представьте</a:t>
            </a:r>
            <a:r>
              <a:rPr lang="ru-RU" b="1" dirty="0">
                <a:solidFill>
                  <a:srgbClr val="0070C0"/>
                </a:solidFill>
              </a:rPr>
              <a:t>, что у вас в кармане коробок с одной спичкой. Вы вошли ночью в темную комнату, где есть свеча, керосиновая лампа и газовая плита. Что вы зажжете в первую очередь?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3357562"/>
            <a:ext cx="628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21. Курица</a:t>
            </a:r>
            <a:r>
              <a:rPr lang="ru-RU" b="1" dirty="0">
                <a:solidFill>
                  <a:srgbClr val="0070C0"/>
                </a:solidFill>
              </a:rPr>
              <a:t>, стоящая на одной ноге, весит 2 кг. Сколько весит курица, стоящая на двух ногах?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4143380"/>
            <a:ext cx="7286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22. Одно </a:t>
            </a:r>
            <a:r>
              <a:rPr lang="ru-RU" b="1" dirty="0">
                <a:solidFill>
                  <a:srgbClr val="0070C0"/>
                </a:solidFill>
              </a:rPr>
              <a:t>яйцо варят 4 минуты. Сколько минут надо варить 6 яиц?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4643446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23. Пара </a:t>
            </a:r>
            <a:r>
              <a:rPr lang="ru-RU" b="1" dirty="0">
                <a:solidFill>
                  <a:srgbClr val="0070C0"/>
                </a:solidFill>
              </a:rPr>
              <a:t>лошадей пробежала 40 км. По сколько километров пробежала каждая лошадь?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5329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76A45A322ADF54E8DF78AD1A221A156" ma:contentTypeVersion="1" ma:contentTypeDescription="Создание документа." ma:contentTypeScope="" ma:versionID="4fe46d2cdc00c5c6c71b2ff56ef84cd2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8d8ae606f9f21459115ac0c95d74bcae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T4CTUPCNHN5M-645759840-1681</_dlc_DocId>
    <_dlc_DocIdUrl xmlns="c71519f2-859d-46c1-a1b6-2941efed936d">
      <Url>http://xn--44-6kcadhwnl3cfdx.xn--p1ai/chuhloma/jarov/ger/_layouts/15/DocIdRedir.aspx?ID=T4CTUPCNHN5M-645759840-1681</Url>
      <Description>T4CTUPCNHN5M-645759840-1681</Description>
    </_dlc_DocIdUrl>
  </documentManagement>
</p:properties>
</file>

<file path=customXml/itemProps1.xml><?xml version="1.0" encoding="utf-8"?>
<ds:datastoreItem xmlns:ds="http://schemas.openxmlformats.org/officeDocument/2006/customXml" ds:itemID="{B961E6B1-4EB3-4C2C-899D-2B67F66B88E3}"/>
</file>

<file path=customXml/itemProps2.xml><?xml version="1.0" encoding="utf-8"?>
<ds:datastoreItem xmlns:ds="http://schemas.openxmlformats.org/officeDocument/2006/customXml" ds:itemID="{446763E4-5C5A-44C8-AE88-CF2B225CF195}"/>
</file>

<file path=customXml/itemProps3.xml><?xml version="1.0" encoding="utf-8"?>
<ds:datastoreItem xmlns:ds="http://schemas.openxmlformats.org/officeDocument/2006/customXml" ds:itemID="{9E08530F-EBE1-4178-8C71-97B2DE5D2622}"/>
</file>

<file path=customXml/itemProps4.xml><?xml version="1.0" encoding="utf-8"?>
<ds:datastoreItem xmlns:ds="http://schemas.openxmlformats.org/officeDocument/2006/customXml" ds:itemID="{4AF9561E-4780-4285-AB28-8605DA8A8438}"/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534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SSK 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2016-10-23T09:19:01Z</dcterms:created>
  <dcterms:modified xsi:type="dcterms:W3CDTF">2020-04-28T05:07:18Z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0x010100576A45A322ADF54E8DF78AD1A221A156</vt:lpwstr>
  </property>
  <property fmtid="{D5CDD505-2E9C-101B-9397-08002B2CF9AE}" pid="3" name="_dlc_DocIdItemGuid">
    <vt:lpwstr>db463a89-4299-4f5c-82e9-f20814c947f7</vt:lpwstr>
  </property>
</Properties>
</file>