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ADAA-D82A-4382-A81A-750751CA83EC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8054-C4B7-429F-BAF3-B8BF47B30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5643570" y="4232676"/>
            <a:ext cx="3500430" cy="2625323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95536" y="6237312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ou122.omsk.obr55.ru/files/2019/02/pd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1480"/>
            <a:ext cx="7286676" cy="5524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видите мигающий зеленый сигнал светофора, как вы поступите?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3270033" y="4154903"/>
            <a:ext cx="504056" cy="2220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AutoShape 2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267744" y="5733256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ПЕРЕХОДИТЬ ДОРОГУ НЕЛЬЗЯ!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602128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26626" name="Picture 2" descr="http://www.app.yuterra.life/upload/blogs/55/a8/55a8a4cf5ea51cdaf7edf88c261e8165_RSZ_690.jpeg"/>
          <p:cNvPicPr>
            <a:picLocks noChangeAspect="1" noChangeArrowheads="1"/>
          </p:cNvPicPr>
          <p:nvPr/>
        </p:nvPicPr>
        <p:blipFill>
          <a:blip r:embed="rId4" cstate="print"/>
          <a:srcRect l="68470"/>
          <a:stretch>
            <a:fillRect/>
          </a:stretch>
        </p:blipFill>
        <p:spPr bwMode="auto">
          <a:xfrm>
            <a:off x="323528" y="1988840"/>
            <a:ext cx="2072258" cy="4320480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51520" y="6309320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ли перейти улицу на красный сигнал светофора, если поблизости нет машин?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267744" y="5733256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ПЕРЕХОДИТЬ ДОРОГУ НЕЛЬЗЯ!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602128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27650" name="Picture 2" descr="http://www.app.yuterra.life/upload/blogs/55/a8/55a8a4cf5ea51cdaf7edf88c261e8165_RSZ_690.jpeg"/>
          <p:cNvPicPr>
            <a:picLocks noChangeAspect="1" noChangeArrowheads="1"/>
          </p:cNvPicPr>
          <p:nvPr/>
        </p:nvPicPr>
        <p:blipFill>
          <a:blip r:embed="rId4" cstate="print"/>
          <a:srcRect r="70418"/>
          <a:stretch>
            <a:fillRect/>
          </a:stretch>
        </p:blipFill>
        <p:spPr bwMode="auto">
          <a:xfrm>
            <a:off x="179512" y="2060848"/>
            <a:ext cx="1944216" cy="4152901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 rot="16200000">
            <a:off x="2909994" y="1778640"/>
            <a:ext cx="504056" cy="2220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51520" y="6237312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0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gifr.ru/data/gifs/9/1/a/91afad28c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7992888" cy="12858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ак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часть дороги, по которой движутся машины? </a:t>
            </a:r>
          </a:p>
        </p:txBody>
      </p:sp>
      <p:pic>
        <p:nvPicPr>
          <p:cNvPr id="13314" name="Picture 2" descr="http://www.vodish.ru/i/query/11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9144000" cy="4536504"/>
          </a:xfrm>
          <a:prstGeom prst="rect">
            <a:avLst/>
          </a:prstGeom>
          <a:noFill/>
        </p:spPr>
      </p:pic>
      <p:sp>
        <p:nvSpPr>
          <p:cNvPr id="7" name="прое"/>
          <p:cNvSpPr/>
          <p:nvPr/>
        </p:nvSpPr>
        <p:spPr>
          <a:xfrm>
            <a:off x="2123728" y="5301208"/>
            <a:ext cx="597666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проезжая часть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420440">
            <a:off x="1425955" y="4774189"/>
            <a:ext cx="514090" cy="1592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753466">
            <a:off x="3603273" y="4046941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21090894">
            <a:off x="4899416" y="3974934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249254">
            <a:off x="6275819" y="4107243"/>
            <a:ext cx="339043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6336" y="5445224"/>
            <a:ext cx="792088" cy="7200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0" y="6165304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ish.adrive.by/WebFiles/Pics/0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84976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часть дороги, по которой движутся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пешеходы?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3128753">
            <a:off x="5483706" y="4541610"/>
            <a:ext cx="504056" cy="17514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ое"/>
          <p:cNvSpPr/>
          <p:nvPr/>
        </p:nvSpPr>
        <p:spPr>
          <a:xfrm>
            <a:off x="2123728" y="5301208"/>
            <a:ext cx="597666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тротуар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96336" y="5445224"/>
            <a:ext cx="792088" cy="7200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251520" y="6165304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sorochinsk56.ru/assets/images/gorod/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8712968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можно переходить проезжую часть?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424727">
            <a:off x="3625709" y="4606780"/>
            <a:ext cx="504056" cy="1090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ое"/>
          <p:cNvSpPr/>
          <p:nvPr/>
        </p:nvSpPr>
        <p:spPr>
          <a:xfrm>
            <a:off x="1979712" y="5661248"/>
            <a:ext cx="6048672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пешеходному переходу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028384" y="5949280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23528" y="6237312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s://pdd.in.ua/storage/web/pdd-test/2/54/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12968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перекресток?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4166173">
            <a:off x="6064405" y="2839070"/>
            <a:ext cx="504056" cy="2768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7419825">
            <a:off x="5008893" y="2743058"/>
            <a:ext cx="504056" cy="30500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051720" y="5517232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пересечение дорог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00392" y="566124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395536" y="6093296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могут ездить велосипедисты?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g02.rl0.ru/pgc/563x1000/546ee1dc-0d7f-eb6f-0d7f-eb608709d7f4.photo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8640960" cy="4752528"/>
          </a:xfrm>
          <a:prstGeom prst="rect">
            <a:avLst/>
          </a:prstGeom>
          <a:noFill/>
        </p:spPr>
      </p:pic>
      <p:sp>
        <p:nvSpPr>
          <p:cNvPr id="6" name="Стрелка вверх 5"/>
          <p:cNvSpPr/>
          <p:nvPr/>
        </p:nvSpPr>
        <p:spPr>
          <a:xfrm rot="2673886">
            <a:off x="4752614" y="5141817"/>
            <a:ext cx="504056" cy="13370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6376222">
            <a:off x="6947636" y="3032884"/>
            <a:ext cx="504056" cy="9102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267744" y="5733256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 отведенная дорожка для велосипедистов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602128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395536" y="6237312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расположены цвета светофора?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okartinkah.ru/img/kartinki-svetofora-dlya-detey-1840/kartinki-svetofora-dlya-detey-23.jpg"/>
          <p:cNvPicPr>
            <a:picLocks noChangeAspect="1" noChangeArrowheads="1"/>
          </p:cNvPicPr>
          <p:nvPr/>
        </p:nvPicPr>
        <p:blipFill>
          <a:blip r:embed="rId4" cstate="print"/>
          <a:srcRect r="33454"/>
          <a:stretch>
            <a:fillRect/>
          </a:stretch>
        </p:blipFill>
        <p:spPr bwMode="auto">
          <a:xfrm>
            <a:off x="683568" y="1916832"/>
            <a:ext cx="3384376" cy="4941168"/>
          </a:xfrm>
          <a:prstGeom prst="rect">
            <a:avLst/>
          </a:prstGeom>
          <a:noFill/>
        </p:spPr>
      </p:pic>
      <p:pic>
        <p:nvPicPr>
          <p:cNvPr id="21512" name="Picture 8" descr="https://3.bp.blogspot.com/-VpGBoqcKZtU/VrdJIOCAP9I/AAAAAAAAIVg/Bz7e4gWaees/s1600/9875_html_49620063.png"/>
          <p:cNvPicPr>
            <a:picLocks noChangeAspect="1" noChangeArrowheads="1"/>
          </p:cNvPicPr>
          <p:nvPr/>
        </p:nvPicPr>
        <p:blipFill>
          <a:blip r:embed="rId5" cstate="print"/>
          <a:srcRect t="47761"/>
          <a:stretch>
            <a:fillRect/>
          </a:stretch>
        </p:blipFill>
        <p:spPr bwMode="auto">
          <a:xfrm>
            <a:off x="4572000" y="4149080"/>
            <a:ext cx="2808312" cy="2520280"/>
          </a:xfrm>
          <a:prstGeom prst="rect">
            <a:avLst/>
          </a:prstGeom>
          <a:noFill/>
        </p:spPr>
      </p:pic>
      <p:pic>
        <p:nvPicPr>
          <p:cNvPr id="21514" name="Picture 10" descr="https://ds04.infourok.ru/uploads/ex/11b0/000345ff-c45b8533/hello_html_3160d94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5867">
            <a:off x="4775751" y="1701690"/>
            <a:ext cx="2304257" cy="253265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652120" y="1844824"/>
            <a:ext cx="648072" cy="7200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5580112" y="2564904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5580112" y="3284984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51520" y="6309320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означает желтый сигнал светофора?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4073770" y="3123819"/>
            <a:ext cx="504056" cy="2220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267744" y="5733256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602128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25602" name="AutoShape 2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www.app.yuterra.life/upload/blogs/55/a8/55a8a4cf5ea51cdaf7edf88c261e8165_RSZ_690.jpeg"/>
          <p:cNvPicPr>
            <a:picLocks noChangeAspect="1" noChangeArrowheads="1"/>
          </p:cNvPicPr>
          <p:nvPr/>
        </p:nvPicPr>
        <p:blipFill>
          <a:blip r:embed="rId4" cstate="print"/>
          <a:srcRect l="31774" r="35357"/>
          <a:stretch>
            <a:fillRect/>
          </a:stretch>
        </p:blipFill>
        <p:spPr bwMode="auto">
          <a:xfrm>
            <a:off x="755576" y="1916832"/>
            <a:ext cx="2448272" cy="4440933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323528" y="6165304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7oom.ru/powerpoint/abstraktnye-fony-dlya-prezentacii-volny-11.jpg"/>
          <p:cNvPicPr>
            <a:picLocks noChangeAspect="1" noChangeArrowheads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означает зелёный сигнал светофора?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6200000">
            <a:off x="3270033" y="4154903"/>
            <a:ext cx="504056" cy="22206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AutoShape 2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ru.stockfresh.com/thumbs/leonido/1841127_%D0%B4%D0%B2%D0%B8%D0%B6%D0%B5%D0%BD%D0%B8%D1%8F-%D1%84%D0%B0%D1%80%D1%8B-%D0%BA%D1%80%D0%B0%D1%81%D0%BD%D1%8B%D0%B9-%D1%81%D0%B8%D0%B3%D0%BD%D0%B0%D0%BB%D0%B0-%D0%B6%D0%B5%D0%BB%D1%82%D1%8B%D0%B9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ое"/>
          <p:cNvSpPr/>
          <p:nvPr/>
        </p:nvSpPr>
        <p:spPr>
          <a:xfrm>
            <a:off x="2267744" y="5733256"/>
            <a:ext cx="61206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ПЕРЕХОДИТЬ ДОРОГУ!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6021288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26626" name="Picture 2" descr="http://www.app.yuterra.life/upload/blogs/55/a8/55a8a4cf5ea51cdaf7edf88c261e8165_RSZ_690.jpeg"/>
          <p:cNvPicPr>
            <a:picLocks noChangeAspect="1" noChangeArrowheads="1"/>
          </p:cNvPicPr>
          <p:nvPr/>
        </p:nvPicPr>
        <p:blipFill>
          <a:blip r:embed="rId4" cstate="print"/>
          <a:srcRect l="68470"/>
          <a:stretch>
            <a:fillRect/>
          </a:stretch>
        </p:blipFill>
        <p:spPr bwMode="auto">
          <a:xfrm>
            <a:off x="323528" y="1988840"/>
            <a:ext cx="2072258" cy="4320480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323528" y="6309320"/>
            <a:ext cx="720080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T4CTUPCNHN5M-645759840-3493</_dlc_DocId>
    <_dlc_DocIdUrl xmlns="c71519f2-859d-46c1-a1b6-2941efed936d">
      <Url>http://www.eduportal44.ru/chuhloma/jarov/ger/_layouts/15/DocIdRedir.aspx?ID=T4CTUPCNHN5M-645759840-3493</Url>
      <Description>T4CTUPCNHN5M-645759840-3493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BFE9C-ED63-42AD-B9BC-DD1DDF722EBF}"/>
</file>

<file path=customXml/itemProps2.xml><?xml version="1.0" encoding="utf-8"?>
<ds:datastoreItem xmlns:ds="http://schemas.openxmlformats.org/officeDocument/2006/customXml" ds:itemID="{49D62E54-A7DA-493B-9E0C-8CA199B030A9}"/>
</file>

<file path=customXml/itemProps3.xml><?xml version="1.0" encoding="utf-8"?>
<ds:datastoreItem xmlns:ds="http://schemas.openxmlformats.org/officeDocument/2006/customXml" ds:itemID="{82DCE5B5-240A-4D59-91E8-25CA08660732}"/>
</file>

<file path=customXml/itemProps4.xml><?xml version="1.0" encoding="utf-8"?>
<ds:datastoreItem xmlns:ds="http://schemas.openxmlformats.org/officeDocument/2006/customXml" ds:itemID="{FCD92D6F-EA45-41D1-B1A2-3CDEF5D32436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Comp№1</dc:creator>
  <cp:lastModifiedBy>Татьяна</cp:lastModifiedBy>
  <cp:revision>20</cp:revision>
  <dcterms:created xsi:type="dcterms:W3CDTF">2017-04-26T11:40:20Z</dcterms:created>
  <dcterms:modified xsi:type="dcterms:W3CDTF">2022-07-20T12:03:25Z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0ef6c317-7ab5-4070-8a26-c4a452c4b354</vt:lpwstr>
  </property>
</Properties>
</file>