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6" d="100"/>
          <a:sy n="26" d="100"/>
        </p:scale>
        <p:origin x="-2646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F4D0-F2F5-4C80-9BAD-694B8F824B5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1977-CBD2-4D5E-9256-28E68C1852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Новая папка\6 советов для водителей -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03" y="0"/>
            <a:ext cx="92618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6606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204"/>
            <a:ext cx="4727823" cy="67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16438" cy="67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89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Новая папка\7 шагов к безопасности -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10" y="0"/>
            <a:ext cx="9157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Новая папка\2 Плакат а1 кресло-ремни_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"/>
            <a:ext cx="55784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Новая папка\0fMs6y0S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3466"/>
            <a:ext cx="5293023" cy="644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Новая папка\1UFfqgeeC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4704"/>
            <a:ext cx="770490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Новая папка\B7DDqeQZj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Новая папка\Водитель, помни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Новая папка\ДУ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Новая папка\Применение СВЭ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T4CTUPCNHN5M-645759840-2916</_dlc_DocId>
    <_dlc_DocIdUrl xmlns="c71519f2-859d-46c1-a1b6-2941efed936d">
      <Url>http://edu-sps.koiro.local/chuhloma/jarov/ger/_layouts/15/DocIdRedir.aspx?ID=T4CTUPCNHN5M-645759840-2916</Url>
      <Description>T4CTUPCNHN5M-645759840-2916</Description>
    </_dlc_DocIdUrl>
  </documentManagement>
</p:properties>
</file>

<file path=customXml/itemProps1.xml><?xml version="1.0" encoding="utf-8"?>
<ds:datastoreItem xmlns:ds="http://schemas.openxmlformats.org/officeDocument/2006/customXml" ds:itemID="{55EADAA5-90FF-4262-BCA6-CE74E8CA4579}"/>
</file>

<file path=customXml/itemProps2.xml><?xml version="1.0" encoding="utf-8"?>
<ds:datastoreItem xmlns:ds="http://schemas.openxmlformats.org/officeDocument/2006/customXml" ds:itemID="{AFDA776A-FAD6-488F-B429-3B8092575B25}"/>
</file>

<file path=customXml/itemProps3.xml><?xml version="1.0" encoding="utf-8"?>
<ds:datastoreItem xmlns:ds="http://schemas.openxmlformats.org/officeDocument/2006/customXml" ds:itemID="{0EA61EB9-279F-4D3E-83CD-C1F290C84A83}"/>
</file>

<file path=customXml/itemProps4.xml><?xml version="1.0" encoding="utf-8"?>
<ds:datastoreItem xmlns:ds="http://schemas.openxmlformats.org/officeDocument/2006/customXml" ds:itemID="{7CF92B8E-D914-412C-972B-5E9569F38797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</cp:revision>
  <dcterms:created xsi:type="dcterms:W3CDTF">2020-12-25T18:05:07Z</dcterms:created>
  <dcterms:modified xsi:type="dcterms:W3CDTF">2020-12-25T18:15:48Z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f14825a1-b167-4d26-9da3-0185a6134ffd</vt:lpwstr>
  </property>
</Properties>
</file>