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511" autoAdjust="0"/>
    <p:restoredTop sz="94660"/>
  </p:normalViewPr>
  <p:slideViewPr>
    <p:cSldViewPr>
      <p:cViewPr varScale="1">
        <p:scale>
          <a:sx n="68" d="100"/>
          <a:sy n="68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D6EE7-731A-44C2-A013-C4E58939D8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F54E-087E-4FE6-B15C-38662D1D10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24510-F784-4324-9F6B-48703B4E81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683A4-E367-4827-B6B9-762293D778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93A74-D096-4C47-B342-E59A258839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62803-5119-41E1-8210-591F47D4FF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F8E8C-CD46-4B9C-B572-7D6C028263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F7CA4-15D5-46F6-AD96-76A957DDF4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C1D73-A665-4DEE-8893-E07F90B668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2DA12-4773-4452-881B-BE865D502B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9271F-7237-4601-B8D7-652BB3C475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D139BD-46FE-40F5-B82C-BCEBBC7CBE8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>
                <a:solidFill>
                  <a:schemeClr val="accent2"/>
                </a:solidFill>
              </a:rPr>
              <a:t>Городецкая роспись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Нарисуй </a:t>
            </a:r>
            <a:r>
              <a:rPr lang="ru-RU" smtClean="0"/>
              <a:t>поэтапно городецкую роспись </a:t>
            </a:r>
            <a:r>
              <a:rPr lang="ru-RU" dirty="0" smtClean="0"/>
              <a:t>и пришли фото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Гордецкая роспись2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6650" y="19050"/>
            <a:ext cx="4330700" cy="6819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Гордецкая роспись2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7600" y="12700"/>
            <a:ext cx="4368800" cy="683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Гордецкая роспись2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0" y="12700"/>
            <a:ext cx="4381500" cy="683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Гордецкая роспись2-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0300" y="12700"/>
            <a:ext cx="4343400" cy="683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Гордецкая роспись2-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3950" y="12700"/>
            <a:ext cx="4356100" cy="683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Гордецкая роспись2-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0" y="12700"/>
            <a:ext cx="4381500" cy="683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Гордецкая роспись2-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0" y="12700"/>
            <a:ext cx="4318000" cy="683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Гордецкая роспись2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6650" y="19050"/>
            <a:ext cx="4330700" cy="6819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76A45A322ADF54E8DF78AD1A221A156" ma:contentTypeVersion="1" ma:contentTypeDescription="Создание документа." ma:contentTypeScope="" ma:versionID="4fe46d2cdc00c5c6c71b2ff56ef84cd2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T4CTUPCNHN5M-645759840-1613</_dlc_DocId>
    <_dlc_DocIdUrl xmlns="c71519f2-859d-46c1-a1b6-2941efed936d">
      <Url>http://edu-sps.koiro.local/chuhloma/jarov/ger/_layouts/15/DocIdRedir.aspx?ID=T4CTUPCNHN5M-645759840-1613</Url>
      <Description>T4CTUPCNHN5M-645759840-1613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4AE3A92-BEEC-4358-A63D-B7EF179AC3A1}"/>
</file>

<file path=customXml/itemProps2.xml><?xml version="1.0" encoding="utf-8"?>
<ds:datastoreItem xmlns:ds="http://schemas.openxmlformats.org/officeDocument/2006/customXml" ds:itemID="{0EB15717-6FAC-4A2C-93CC-759F762C4FB7}"/>
</file>

<file path=customXml/itemProps3.xml><?xml version="1.0" encoding="utf-8"?>
<ds:datastoreItem xmlns:ds="http://schemas.openxmlformats.org/officeDocument/2006/customXml" ds:itemID="{043E2467-71BD-4D81-A70A-45647C9CE9AE}"/>
</file>

<file path=customXml/itemProps4.xml><?xml version="1.0" encoding="utf-8"?>
<ds:datastoreItem xmlns:ds="http://schemas.openxmlformats.org/officeDocument/2006/customXml" ds:itemID="{F9E1D6D1-AF0B-46AF-B338-99D6ABB5D375}"/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10</Words>
  <Application>Microsoft Office PowerPoint</Application>
  <PresentationFormat>Экран (4:3)</PresentationFormat>
  <Paragraphs>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Arial</vt:lpstr>
      <vt:lpstr>Оформление по умолчанию</vt:lpstr>
      <vt:lpstr>Городецкая роспись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sk</dc:creator>
  <cp:lastModifiedBy>user</cp:lastModifiedBy>
  <cp:revision>10</cp:revision>
  <dcterms:created xsi:type="dcterms:W3CDTF">2010-02-01T07:36:00Z</dcterms:created>
  <dcterms:modified xsi:type="dcterms:W3CDTF">2020-04-26T17:21:33Z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0x010100576A45A322ADF54E8DF78AD1A221A156</vt:lpwstr>
  </property>
  <property fmtid="{D5CDD505-2E9C-101B-9397-08002B2CF9AE}" pid="3" name="_dlc_DocIdItemGuid">
    <vt:lpwstr>4407d106-cdd9-4b90-8114-729bcc118d80</vt:lpwstr>
  </property>
</Properties>
</file>