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5" r:id="rId9"/>
    <p:sldId id="274" r:id="rId10"/>
    <p:sldId id="262" r:id="rId11"/>
    <p:sldId id="263" r:id="rId12"/>
    <p:sldId id="264" r:id="rId13"/>
    <p:sldId id="267" r:id="rId14"/>
    <p:sldId id="268" r:id="rId15"/>
    <p:sldId id="26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415242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Вечные темы и великие исторические события в искусстве.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Тема Великой Отечественной войны в станковом и монументальном искусстве, мемориальные ансамбли.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3857628"/>
            <a:ext cx="55721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ОБРАЗ ЗАЩИТНИКА ОТЕЧЕСТВА В ПОРТРЕТНОЙ ЖИВОПИСИ XVIII—XIX ВВ.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(урок графики)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Никитин Иван Никитич. </a:t>
            </a:r>
            <a:r>
              <a:rPr lang="ru-RU" sz="4000" dirty="0" smtClean="0">
                <a:latin typeface="Bookman Old Style" pitchFamily="18" charset="0"/>
              </a:rPr>
              <a:t>Портрет Петра I. 1714-1716 г.г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054466" cy="50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051964" cy="51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Bookman Old Style" pitchFamily="18" charset="0"/>
              </a:rPr>
              <a:t>Денис Давыдов портрет работы </a:t>
            </a:r>
            <a:r>
              <a:rPr lang="ru-RU" b="1" dirty="0" smtClean="0">
                <a:latin typeface="Bookman Old Style" pitchFamily="18" charset="0"/>
              </a:rPr>
              <a:t>Ореста Кипренского</a:t>
            </a:r>
            <a:r>
              <a:rPr lang="ru-RU" dirty="0" smtClean="0">
                <a:latin typeface="Bookman Old Style" pitchFamily="18" charset="0"/>
              </a:rPr>
              <a:t>, 1809.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715016"/>
            <a:ext cx="5500694" cy="696899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Портрет Ефима Игнатьевича </a:t>
            </a:r>
            <a:r>
              <a:rPr lang="ru-RU" b="1" dirty="0" err="1" smtClean="0">
                <a:latin typeface="Book Antiqua" pitchFamily="18" charset="0"/>
              </a:rPr>
              <a:t>Чаплица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1"/>
            <a:ext cx="3705229" cy="565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Ланского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625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Диалог об искусстве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Book Antiqua" pitchFamily="18" charset="0"/>
              </a:rPr>
              <a:t>Устарел ли жанр военного портрета в наши дни? В чем его значимость для истории Родины и истории искусства?</a:t>
            </a:r>
          </a:p>
          <a:p>
            <a:r>
              <a:rPr lang="ru-RU" sz="2800" b="1" dirty="0" smtClean="0">
                <a:latin typeface="Book Antiqua" pitchFamily="18" charset="0"/>
              </a:rPr>
              <a:t>Что побуждает художников обращаться к военному портрету? Что помогает нам понять запечатленные на таких портретах образы Защитников Отечества? Какие художественные средства используют различные художники для достижения выразительности портрета?</a:t>
            </a:r>
            <a:endParaRPr lang="ru-RU" sz="28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Почему старинные портреты военачальников пользуются огромным спросом на аукционах и выставках искусства прошлых эпох? Для кого они могут представлять особый интерес?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Творческая работа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Выполни рисунок композиции портрета защитника отечества по представлению.</a:t>
            </a:r>
          </a:p>
          <a:p>
            <a:r>
              <a:rPr lang="ru-RU" dirty="0" smtClean="0">
                <a:latin typeface="Bookman Old Style" pitchFamily="18" charset="0"/>
              </a:rPr>
              <a:t>Материал: бумага, карандаш.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500726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2928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Углубление представлений учащихся об искусстве военного портрета.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Рассмотрение темы защитника Отечества как одной из важных в изобразительном искусстве.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Формирование понятия о портрете героя войны как традиции увековечения его в памяти народа.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Рассмотреть образ защитника Отечества в портретной живописи 18-20 вв. П. </a:t>
            </a:r>
            <a:r>
              <a:rPr lang="ru-RU" sz="2400" dirty="0" err="1" smtClean="0">
                <a:solidFill>
                  <a:srgbClr val="002060"/>
                </a:solidFill>
              </a:rPr>
              <a:t>Корин</a:t>
            </a:r>
            <a:r>
              <a:rPr lang="ru-RU" sz="2400" dirty="0" smtClean="0">
                <a:solidFill>
                  <a:srgbClr val="002060"/>
                </a:solidFill>
              </a:rPr>
              <a:t> «Александр Невский»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Bookman Old Style" pitchFamily="18" charset="0"/>
              </a:rPr>
              <a:t>Корин</a:t>
            </a:r>
            <a:r>
              <a:rPr lang="ru-RU" sz="3600" b="1" dirty="0" smtClean="0">
                <a:latin typeface="Bookman Old Style" pitchFamily="18" charset="0"/>
              </a:rPr>
              <a:t> Павел Дмитриевич. «Портрет маршала Георгия Константиновича Жукова»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38314"/>
            <a:ext cx="4461441" cy="51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Bookman Old Style" pitchFamily="18" charset="0"/>
              </a:rPr>
              <a:t>Кончаловский</a:t>
            </a:r>
            <a:r>
              <a:rPr lang="ru-RU" sz="3600" b="1" dirty="0" smtClean="0">
                <a:latin typeface="Bookman Old Style" pitchFamily="18" charset="0"/>
              </a:rPr>
              <a:t> П.П.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Портрет Героя Советского Союза летчика А.Б.Юмашева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422" y="1643050"/>
            <a:ext cx="413132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Франц </a:t>
            </a:r>
            <a:r>
              <a:rPr lang="ru-RU" sz="3200" b="1" dirty="0" err="1" smtClean="0">
                <a:latin typeface="Bookman Old Style" pitchFamily="18" charset="0"/>
              </a:rPr>
              <a:t>Хальс</a:t>
            </a:r>
            <a:r>
              <a:rPr lang="ru-RU" sz="3200" b="1" dirty="0" smtClean="0">
                <a:latin typeface="Bookman Old Style" pitchFamily="18" charset="0"/>
              </a:rPr>
              <a:t> (около 1580—1666) </a:t>
            </a:r>
            <a:r>
              <a:rPr lang="ru-RU" sz="2400" b="1" dirty="0" smtClean="0">
                <a:latin typeface="Bookman Old Style" pitchFamily="18" charset="0"/>
              </a:rPr>
              <a:t>Групповой портрет офицеров стрелковой роты святого </a:t>
            </a:r>
            <a:r>
              <a:rPr lang="ru-RU" sz="2400" b="1" dirty="0" err="1" smtClean="0">
                <a:latin typeface="Bookman Old Style" pitchFamily="18" charset="0"/>
              </a:rPr>
              <a:t>Адриана</a:t>
            </a:r>
            <a:r>
              <a:rPr lang="ru-RU" sz="2400" b="1" dirty="0" smtClean="0">
                <a:latin typeface="Bookman Old Style" pitchFamily="18" charset="0"/>
              </a:rPr>
              <a:t> (1633).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43932" cy="42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dirty="0" err="1" smtClean="0">
                <a:latin typeface="Bookman Old Style" pitchFamily="18" charset="0"/>
              </a:rPr>
              <a:t>Антуан-Жан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Гро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Наполеон Бонапарт на </a:t>
            </a:r>
            <a:r>
              <a:rPr lang="ru-RU" sz="3600" dirty="0" err="1" smtClean="0">
                <a:latin typeface="Bookman Old Style" pitchFamily="18" charset="0"/>
              </a:rPr>
              <a:t>Аркольском</a:t>
            </a:r>
            <a:r>
              <a:rPr lang="ru-RU" sz="3600" dirty="0" smtClean="0">
                <a:latin typeface="Bookman Old Style" pitchFamily="18" charset="0"/>
              </a:rPr>
              <a:t> мосту, 1796, Эрмитаж, Россия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03005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Рембрандт. "Ночной дозор"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072230" cy="53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Теодор </a:t>
            </a:r>
            <a:r>
              <a:rPr lang="ru-RU" b="1" dirty="0" err="1" smtClean="0">
                <a:latin typeface="Book Antiqua" pitchFamily="18" charset="0"/>
              </a:rPr>
              <a:t>Жерико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"Офицер конных егерей императорской гвардии»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19250"/>
            <a:ext cx="3962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П.Д.Корин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"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Александр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Невский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. Средняя часть триптиха"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&quot;Ледовое побоище&quot;: место битвы превратят в заповедник Журнал о путешествиях по России Стран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872" y="2714620"/>
            <a:ext cx="4971690" cy="355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2_mDF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T4CTUPCNHN5M-645759840-1130</_dlc_DocId>
    <_dlc_DocIdUrl xmlns="c71519f2-859d-46c1-a1b6-2941efed936d">
      <Url>http://edu-sps.koiro.local/chuhloma/jarov/ger/_layouts/15/DocIdRedir.aspx?ID=T4CTUPCNHN5M-645759840-1130</Url>
      <Description>T4CTUPCNHN5M-645759840-1130</Description>
    </_dlc_DocIdUrl>
  </documentManagement>
</p:properties>
</file>

<file path=customXml/itemProps1.xml><?xml version="1.0" encoding="utf-8"?>
<ds:datastoreItem xmlns:ds="http://schemas.openxmlformats.org/officeDocument/2006/customXml" ds:itemID="{57A31742-743C-4ED3-B334-E7488A9905F2}"/>
</file>

<file path=customXml/itemProps2.xml><?xml version="1.0" encoding="utf-8"?>
<ds:datastoreItem xmlns:ds="http://schemas.openxmlformats.org/officeDocument/2006/customXml" ds:itemID="{B8CAD19D-02A0-42CA-8125-5F7544267CF4}"/>
</file>

<file path=customXml/itemProps3.xml><?xml version="1.0" encoding="utf-8"?>
<ds:datastoreItem xmlns:ds="http://schemas.openxmlformats.org/officeDocument/2006/customXml" ds:itemID="{FA995EA2-9ACE-41E0-AE1F-91E992791429}"/>
</file>

<file path=customXml/itemProps4.xml><?xml version="1.0" encoding="utf-8"?>
<ds:datastoreItem xmlns:ds="http://schemas.openxmlformats.org/officeDocument/2006/customXml" ds:itemID="{1D13EFF8-1645-4B10-9CC9-A212820E945C}"/>
</file>

<file path=docProps/app.xml><?xml version="1.0" encoding="utf-8"?>
<Properties xmlns="http://schemas.openxmlformats.org/officeDocument/2006/extended-properties" xmlns:vt="http://schemas.openxmlformats.org/officeDocument/2006/docPropsVTypes">
  <Template>72_mDF</Template>
  <TotalTime>79</TotalTime>
  <Words>247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72_mDF</vt:lpstr>
      <vt:lpstr>Презентация PowerPoint</vt:lpstr>
      <vt:lpstr>Цель: </vt:lpstr>
      <vt:lpstr>Корин Павел Дмитриевич. «Портрет маршала Георгия Константиновича Жукова»</vt:lpstr>
      <vt:lpstr>Кончаловский П.П.  Портрет Героя Советского Союза летчика А.Б.Юмашева</vt:lpstr>
      <vt:lpstr>Франц Хальс (около 1580—1666) Групповой портрет офицеров стрелковой роты святого Адриана (1633). </vt:lpstr>
      <vt:lpstr>Антуан-Жан Гро Наполеон Бонапарт на Аркольском мосту, 1796, Эрмитаж, Россия</vt:lpstr>
      <vt:lpstr> Рембрандт. "Ночной дозор" </vt:lpstr>
      <vt:lpstr>Теодор Жерико "Офицер конных егерей императорской гвардии»</vt:lpstr>
      <vt:lpstr>П.Д.Корин</vt:lpstr>
      <vt:lpstr>Никитин Иван Никитич. Портрет Петра I. 1714-1716 г.г</vt:lpstr>
      <vt:lpstr>Денис Давыдов портрет работы Ореста Кипренского, 1809.</vt:lpstr>
      <vt:lpstr>Презентация PowerPoint</vt:lpstr>
      <vt:lpstr>Диалог об искусстве</vt:lpstr>
      <vt:lpstr>Презентация PowerPoint</vt:lpstr>
      <vt:lpstr>Творческая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modified xsi:type="dcterms:W3CDTF">2020-04-13T11:57:35Z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4a94ebd7-18d6-4cda-b69b-9919abf13243</vt:lpwstr>
  </property>
</Properties>
</file>