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C3FD"/>
    <a:srgbClr val="CC66FF"/>
    <a:srgbClr val="FF66CC"/>
    <a:srgbClr val="FEF6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5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96" y="5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A0A8-4A90-429D-8876-26E55E74D5C0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4B58-961C-4F1B-9C0A-23BF76CC89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110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A0A8-4A90-429D-8876-26E55E74D5C0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4B58-961C-4F1B-9C0A-23BF76CC89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62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A0A8-4A90-429D-8876-26E55E74D5C0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4B58-961C-4F1B-9C0A-23BF76CC89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6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A0A8-4A90-429D-8876-26E55E74D5C0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4B58-961C-4F1B-9C0A-23BF76CC89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35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A0A8-4A90-429D-8876-26E55E74D5C0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4B58-961C-4F1B-9C0A-23BF76CC89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0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A0A8-4A90-429D-8876-26E55E74D5C0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4B58-961C-4F1B-9C0A-23BF76CC89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90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A0A8-4A90-429D-8876-26E55E74D5C0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4B58-961C-4F1B-9C0A-23BF76CC89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353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A0A8-4A90-429D-8876-26E55E74D5C0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4B58-961C-4F1B-9C0A-23BF76CC89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900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A0A8-4A90-429D-8876-26E55E74D5C0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4B58-961C-4F1B-9C0A-23BF76CC89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19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A0A8-4A90-429D-8876-26E55E74D5C0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4B58-961C-4F1B-9C0A-23BF76CC89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903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A0A8-4A90-429D-8876-26E55E74D5C0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4B58-961C-4F1B-9C0A-23BF76CC89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979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chemeClr val="accent1">
                <a:lumMod val="75000"/>
                <a:alpha val="97000"/>
              </a:schemeClr>
            </a:gs>
            <a:gs pos="30000">
              <a:srgbClr val="FF66CC"/>
            </a:gs>
            <a:gs pos="57000">
              <a:srgbClr val="CC66FF"/>
            </a:gs>
            <a:gs pos="85000">
              <a:srgbClr val="DFC3FD"/>
            </a:gs>
          </a:gsLst>
          <a:lin ang="9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4A0A8-4A90-429D-8876-26E55E74D5C0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D4B58-961C-4F1B-9C0A-23BF76CC89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836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s://i.mycdn.me/image?id=862896108724&amp;t=3&amp;plc=WEB&amp;tkn=*jx8b1zCMEsTttnFtHH9xjyz4wa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68"/>
          <a:stretch/>
        </p:blipFill>
        <p:spPr bwMode="auto">
          <a:xfrm>
            <a:off x="-1" y="1"/>
            <a:ext cx="12305211" cy="716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631577" y="5709829"/>
            <a:ext cx="54567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/>
              <a:t>Рабина Ольга Владимировна</a:t>
            </a:r>
          </a:p>
          <a:p>
            <a:pPr algn="r"/>
            <a:r>
              <a:rPr lang="ru-RU" sz="2400" b="1" dirty="0"/>
              <a:t>Учитель начальных классов</a:t>
            </a:r>
          </a:p>
          <a:p>
            <a:pPr algn="r"/>
            <a:r>
              <a:rPr lang="ru-RU" sz="2400" b="1" dirty="0"/>
              <a:t>МБОУ Зайцевореченская ОСШ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301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https://i.mycdn.me/image?id=862896108980&amp;t=3&amp;plc=WEB&amp;tkn=*TyOkBDhdR-qmIMiQXDGFFDCTx5w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818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010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s://i.mycdn.me/image?id=862896109492&amp;t=3&amp;plc=WEB&amp;tkn=*rAHInu-g1-hjhv7Fn6YdZIjC_H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84663" y="-457200"/>
            <a:ext cx="73152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42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i.mycdn.me/image?id=862896109748&amp;t=3&amp;plc=WEB&amp;tkn=*-XEQ4g9ysyochnYgPUDwiBewHK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42"/>
          <a:stretch/>
        </p:blipFill>
        <p:spPr bwMode="auto">
          <a:xfrm>
            <a:off x="0" y="0"/>
            <a:ext cx="7315200" cy="6975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056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https://i.mycdn.me/image?id=862896110004&amp;t=3&amp;plc=WEB&amp;tkn=*iOdj2V7pN2JkZGZoYkyz5cWhQQ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5" t="178" r="535" b="5179"/>
          <a:stretch/>
        </p:blipFill>
        <p:spPr bwMode="auto">
          <a:xfrm>
            <a:off x="0" y="0"/>
            <a:ext cx="7315200" cy="6923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465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s://i.mycdn.me/image?id=862896110260&amp;t=3&amp;plc=WEB&amp;tkn=*Y28UnZ2hDj7pfDvFozJNxt_aZk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22"/>
          <a:stretch/>
        </p:blipFill>
        <p:spPr bwMode="auto">
          <a:xfrm>
            <a:off x="463858" y="-104503"/>
            <a:ext cx="7315200" cy="6962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2780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https://i.mycdn.me/image?id=862896110516&amp;t=3&amp;plc=WEB&amp;tkn=*GD1PznwCCexZ2FnWV6VdCkA0Sk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46"/>
          <a:stretch/>
        </p:blipFill>
        <p:spPr bwMode="auto">
          <a:xfrm>
            <a:off x="0" y="0"/>
            <a:ext cx="5795518" cy="5479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mycdn.me/image?id=862896109236&amp;t=3&amp;plc=WEB&amp;tkn=*42k9liPExi_WHVyhFjo2c5zQHb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1" t="11251" b="10179"/>
          <a:stretch/>
        </p:blipFill>
        <p:spPr bwMode="auto">
          <a:xfrm>
            <a:off x="5795518" y="1349156"/>
            <a:ext cx="6453051" cy="5508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9644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76A45A322ADF54E8DF78AD1A221A156" ma:contentTypeVersion="1" ma:contentTypeDescription="Создание документа." ma:contentTypeScope="" ma:versionID="4fe46d2cdc00c5c6c71b2ff56ef84cd2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8d8ae606f9f21459115ac0c95d74bcae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T4CTUPCNHN5M-645759840-1243</_dlc_DocId>
    <_dlc_DocIdUrl xmlns="c71519f2-859d-46c1-a1b6-2941efed936d">
      <Url>http://edu-sps.koiro.local/chuhloma/jarov/ger/_layouts/15/DocIdRedir.aspx?ID=T4CTUPCNHN5M-645759840-1243</Url>
      <Description>T4CTUPCNHN5M-645759840-1243</Description>
    </_dlc_DocIdUrl>
  </documentManagement>
</p:properties>
</file>

<file path=customXml/itemProps1.xml><?xml version="1.0" encoding="utf-8"?>
<ds:datastoreItem xmlns:ds="http://schemas.openxmlformats.org/officeDocument/2006/customXml" ds:itemID="{A3AE98BE-814A-4093-84E7-17657793A4BA}"/>
</file>

<file path=customXml/itemProps2.xml><?xml version="1.0" encoding="utf-8"?>
<ds:datastoreItem xmlns:ds="http://schemas.openxmlformats.org/officeDocument/2006/customXml" ds:itemID="{20C16803-1F42-4EE8-A463-324145BC7816}"/>
</file>

<file path=customXml/itemProps3.xml><?xml version="1.0" encoding="utf-8"?>
<ds:datastoreItem xmlns:ds="http://schemas.openxmlformats.org/officeDocument/2006/customXml" ds:itemID="{8D6F07F4-4F5E-4CB5-999F-50FBFCE2841D}"/>
</file>

<file path=customXml/itemProps4.xml><?xml version="1.0" encoding="utf-8"?>
<ds:datastoreItem xmlns:ds="http://schemas.openxmlformats.org/officeDocument/2006/customXml" ds:itemID="{ECE9B0CF-E581-4C8D-99F7-E42DB8247C09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</Words>
  <Application>Microsoft Office PowerPoint</Application>
  <PresentationFormat>Широкоэкранный</PresentationFormat>
  <Paragraphs>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2017-11-09T19:16:35Z</dcterms:created>
  <dcterms:modified xsi:type="dcterms:W3CDTF">2017-11-16T18:21:46Z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0x010100576A45A322ADF54E8DF78AD1A221A156</vt:lpwstr>
  </property>
  <property fmtid="{D5CDD505-2E9C-101B-9397-08002B2CF9AE}" pid="3" name="_dlc_DocIdItemGuid">
    <vt:lpwstr>da830d2b-b53e-4dc4-93b6-212f5da0d11f</vt:lpwstr>
  </property>
</Properties>
</file>