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99FF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66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83C749-F01E-41BE-8D15-ABE38B164AC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D18D-C190-4DD0-A79B-4F8FB0B7C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37854-89D9-4FD2-9150-9EA1FAC27C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50EEC-5616-4886-AC06-84712226FD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22F03-EA85-4BDF-B6BB-CD8AB76A72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20784-311C-4B1E-A382-629F8C676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16891-8ED5-4067-8041-BC86529C00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B6064-1146-4DB2-A21E-3B57D5125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3D03F-97C2-4D0E-9F4A-800CBF839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1C755-F38B-4E21-9E6C-EE30E79D83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7708F-A6BB-48FB-A914-281186087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0C948C-45B5-4BE0-9480-5386E4066E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772816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Сибирь </a:t>
            </a:r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Пространство </a:t>
            </a:r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Сибири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7077" y="4000504"/>
            <a:ext cx="2709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класс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Всемирное природное наследие -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4643446"/>
            <a:ext cx="4071966" cy="2000264"/>
          </a:xfrm>
        </p:spPr>
        <p:txBody>
          <a:bodyPr/>
          <a:lstStyle/>
          <a:p>
            <a:r>
              <a:rPr lang="ru-RU" sz="2800" dirty="0" smtClean="0"/>
              <a:t>Плато </a:t>
            </a:r>
            <a:r>
              <a:rPr lang="ru-RU" sz="2800" dirty="0" err="1" smtClean="0"/>
              <a:t>Путорана</a:t>
            </a:r>
            <a:r>
              <a:rPr lang="ru-RU" sz="2800" dirty="0" smtClean="0"/>
              <a:t> в </a:t>
            </a:r>
            <a:r>
              <a:rPr lang="ru-RU" sz="2800" b="1" dirty="0" smtClean="0"/>
              <a:t>Сибири</a:t>
            </a:r>
            <a:r>
              <a:rPr lang="ru-RU" sz="2800" dirty="0" smtClean="0"/>
              <a:t> - в списке </a:t>
            </a:r>
            <a:r>
              <a:rPr lang="ru-RU" sz="2800" b="1" dirty="0" smtClean="0"/>
              <a:t>Всемирного</a:t>
            </a:r>
            <a:r>
              <a:rPr lang="ru-RU" sz="2800" dirty="0" smtClean="0"/>
              <a:t> </a:t>
            </a:r>
            <a:r>
              <a:rPr lang="ru-RU" sz="2800" b="1" dirty="0" smtClean="0"/>
              <a:t>наследия</a:t>
            </a:r>
            <a:r>
              <a:rPr lang="ru-RU" sz="2800" dirty="0" smtClean="0"/>
              <a:t> ЮНЕСКО</a:t>
            </a:r>
            <a:endParaRPr lang="ru-RU" sz="2800" dirty="0"/>
          </a:p>
        </p:txBody>
      </p:sp>
      <p:pic>
        <p:nvPicPr>
          <p:cNvPr id="4098" name="Picture 2" descr="Картинка 14 из 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1714512" cy="1714512"/>
          </a:xfrm>
          <a:prstGeom prst="rect">
            <a:avLst/>
          </a:prstGeom>
          <a:noFill/>
        </p:spPr>
      </p:pic>
      <p:pic>
        <p:nvPicPr>
          <p:cNvPr id="4100" name="Picture 4" descr="Картинка 16 из 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4762500" cy="3695701"/>
          </a:xfrm>
          <a:prstGeom prst="rect">
            <a:avLst/>
          </a:prstGeom>
          <a:noFill/>
        </p:spPr>
      </p:pic>
      <p:pic>
        <p:nvPicPr>
          <p:cNvPr id="4102" name="Picture 6" descr="Картинка 23 из 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928670"/>
            <a:ext cx="2314572" cy="347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5918" y="274638"/>
            <a:ext cx="2928958" cy="796908"/>
          </a:xfrm>
        </p:spPr>
        <p:txBody>
          <a:bodyPr/>
          <a:lstStyle/>
          <a:p>
            <a:r>
              <a:rPr lang="ru-RU" dirty="0" smtClean="0"/>
              <a:t>Рельеф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86314" y="1142984"/>
            <a:ext cx="4143404" cy="5500726"/>
          </a:xfrm>
        </p:spPr>
        <p:txBody>
          <a:bodyPr/>
          <a:lstStyle/>
          <a:p>
            <a:r>
              <a:rPr lang="ru-RU" sz="2800" dirty="0" err="1" smtClean="0"/>
              <a:t>Западно-Сибирская</a:t>
            </a:r>
            <a:r>
              <a:rPr lang="ru-RU" sz="2800" dirty="0" smtClean="0"/>
              <a:t> –равнина</a:t>
            </a:r>
          </a:p>
          <a:p>
            <a:r>
              <a:rPr lang="ru-RU" sz="2800" dirty="0" err="1" smtClean="0"/>
              <a:t>Среднесибрское</a:t>
            </a:r>
            <a:r>
              <a:rPr lang="ru-RU" sz="2800" dirty="0" smtClean="0"/>
              <a:t>, </a:t>
            </a:r>
            <a:r>
              <a:rPr lang="ru-RU" sz="2800" dirty="0" err="1" smtClean="0"/>
              <a:t>Витимское</a:t>
            </a:r>
            <a:r>
              <a:rPr lang="ru-RU" sz="2800" dirty="0" smtClean="0"/>
              <a:t> плоскогорье</a:t>
            </a:r>
          </a:p>
          <a:p>
            <a:r>
              <a:rPr lang="ru-RU" sz="2800" dirty="0" smtClean="0"/>
              <a:t>Хребет </a:t>
            </a:r>
            <a:r>
              <a:rPr lang="ru-RU" sz="2800" dirty="0" err="1" smtClean="0"/>
              <a:t>Верхоянский</a:t>
            </a:r>
            <a:r>
              <a:rPr lang="ru-RU" sz="2800" dirty="0" smtClean="0"/>
              <a:t>, </a:t>
            </a:r>
            <a:r>
              <a:rPr lang="ru-RU" sz="2800" dirty="0" err="1" smtClean="0"/>
              <a:t>Черского,Яблоновый</a:t>
            </a:r>
            <a:endParaRPr lang="ru-RU" sz="2800" dirty="0" smtClean="0"/>
          </a:p>
          <a:p>
            <a:r>
              <a:rPr lang="ru-RU" sz="2800" dirty="0" smtClean="0"/>
              <a:t>Колымское, </a:t>
            </a:r>
            <a:r>
              <a:rPr lang="ru-RU" sz="2800" dirty="0" err="1" smtClean="0"/>
              <a:t>Становый</a:t>
            </a:r>
            <a:r>
              <a:rPr lang="ru-RU" sz="2800" dirty="0" smtClean="0"/>
              <a:t> нагорье</a:t>
            </a:r>
          </a:p>
          <a:p>
            <a:r>
              <a:rPr lang="ru-RU" sz="2800" dirty="0" smtClean="0"/>
              <a:t>Горы – Алтай, Саяны, Кузнецкий Алатау</a:t>
            </a:r>
          </a:p>
        </p:txBody>
      </p:sp>
      <p:pic>
        <p:nvPicPr>
          <p:cNvPr id="3074" name="Picture 2" descr="Картинка 1 из 16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762500" cy="486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Климат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Картинка 2 из 16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71612"/>
            <a:ext cx="5238787" cy="3929090"/>
          </a:xfrm>
          <a:prstGeom prst="rect">
            <a:avLst/>
          </a:prstGeom>
          <a:noFill/>
        </p:spPr>
      </p:pic>
      <p:pic>
        <p:nvPicPr>
          <p:cNvPr id="2052" name="Picture 4" descr="http://www.igras.ru/files/f.2008.08.25.20.03.59.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928934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43956" cy="1285884"/>
          </a:xfrm>
        </p:spPr>
        <p:txBody>
          <a:bodyPr/>
          <a:lstStyle/>
          <a:p>
            <a:r>
              <a:rPr lang="ru-RU" dirty="0" smtClean="0"/>
              <a:t>Крупнейшие реки – Обь с </a:t>
            </a:r>
            <a:r>
              <a:rPr lang="ru-RU" dirty="0" err="1" smtClean="0"/>
              <a:t>Иртышом</a:t>
            </a:r>
            <a:r>
              <a:rPr lang="ru-RU" dirty="0" smtClean="0"/>
              <a:t>, Енисей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785926"/>
            <a:ext cx="3714776" cy="4786346"/>
          </a:xfrm>
        </p:spPr>
        <p:txBody>
          <a:bodyPr/>
          <a:lstStyle/>
          <a:p>
            <a:r>
              <a:rPr lang="ru-RU" dirty="0" smtClean="0"/>
              <a:t>принадлежат бассейну Северного Ледовитого океана, с мощным гидроэнергетическим потенциалом</a:t>
            </a:r>
            <a:endParaRPr lang="ru-RU" dirty="0"/>
          </a:p>
        </p:txBody>
      </p:sp>
      <p:pic>
        <p:nvPicPr>
          <p:cNvPr id="1026" name="Picture 2" descr="Картинка 1 из 98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5005368" cy="3585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9 из 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609" y="0"/>
            <a:ext cx="6670391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мы знаем о Сибири?</a:t>
            </a:r>
            <a:endParaRPr lang="ru-RU" dirty="0"/>
          </a:p>
        </p:txBody>
      </p:sp>
      <p:pic>
        <p:nvPicPr>
          <p:cNvPr id="12290" name="Picture 2" descr="Картинка 32 из 62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66938"/>
            <a:ext cx="4429124" cy="4429124"/>
          </a:xfrm>
          <a:prstGeom prst="rect">
            <a:avLst/>
          </a:prstGeom>
          <a:noFill/>
        </p:spPr>
      </p:pic>
      <p:pic>
        <p:nvPicPr>
          <p:cNvPr id="12292" name="Picture 4" descr="Картинка 26 из 62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286124"/>
            <a:ext cx="3860003" cy="290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643866" cy="1143000"/>
          </a:xfrm>
        </p:spPr>
        <p:txBody>
          <a:bodyPr/>
          <a:lstStyle/>
          <a:p>
            <a:r>
              <a:rPr lang="ru-RU" dirty="0" smtClean="0"/>
              <a:t>Нефть, газ, уголь, никель, медь, золото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r>
              <a:rPr lang="ru-RU" dirty="0" smtClean="0"/>
              <a:t>Главные полезные ископаемые России, добываемые в Сибири</a:t>
            </a:r>
            <a:endParaRPr lang="ru-RU" dirty="0"/>
          </a:p>
        </p:txBody>
      </p:sp>
      <p:pic>
        <p:nvPicPr>
          <p:cNvPr id="11266" name="Picture 2" descr="Картинка 1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619604" cy="3464703"/>
          </a:xfrm>
          <a:prstGeom prst="rect">
            <a:avLst/>
          </a:prstGeom>
          <a:noFill/>
        </p:spPr>
      </p:pic>
      <p:pic>
        <p:nvPicPr>
          <p:cNvPr id="11268" name="Picture 4" descr="Картинка 6 из 64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214554"/>
            <a:ext cx="2428860" cy="2847164"/>
          </a:xfrm>
          <a:prstGeom prst="rect">
            <a:avLst/>
          </a:prstGeom>
          <a:noFill/>
        </p:spPr>
      </p:pic>
      <p:pic>
        <p:nvPicPr>
          <p:cNvPr id="11270" name="Picture 6" descr="Картинка 8 из 64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982955"/>
            <a:ext cx="2219614" cy="1670260"/>
          </a:xfrm>
          <a:prstGeom prst="rect">
            <a:avLst/>
          </a:prstGeom>
          <a:noFill/>
        </p:spPr>
      </p:pic>
      <p:pic>
        <p:nvPicPr>
          <p:cNvPr id="11274" name="Picture 10" descr="http://im3-tub.yandex.net/i?id=68256706-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071810"/>
            <a:ext cx="1428750" cy="107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Обь и Енисей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r>
              <a:rPr lang="ru-RU" dirty="0" smtClean="0"/>
              <a:t>Великие сибирские реки и одни из самых крупных рек России</a:t>
            </a:r>
            <a:endParaRPr lang="ru-RU" dirty="0"/>
          </a:p>
        </p:txBody>
      </p:sp>
      <p:pic>
        <p:nvPicPr>
          <p:cNvPr id="10242" name="Picture 2" descr="Картинка 1 из 58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78912"/>
            <a:ext cx="8429684" cy="403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Байкал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1571636"/>
          </a:xfrm>
        </p:spPr>
        <p:txBody>
          <a:bodyPr/>
          <a:lstStyle/>
          <a:p>
            <a:r>
              <a:rPr lang="ru-RU" dirty="0" smtClean="0"/>
              <a:t>Самое глубокое озеро мира, входящее в список объектов Всемирного природного наследия</a:t>
            </a:r>
            <a:endParaRPr lang="ru-RU" dirty="0"/>
          </a:p>
        </p:txBody>
      </p:sp>
      <p:pic>
        <p:nvPicPr>
          <p:cNvPr id="4" name="Picture 2" descr="Картинка 12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89802"/>
            <a:ext cx="3238542" cy="2428908"/>
          </a:xfrm>
          <a:prstGeom prst="rect">
            <a:avLst/>
          </a:prstGeom>
          <a:noFill/>
        </p:spPr>
      </p:pic>
      <p:pic>
        <p:nvPicPr>
          <p:cNvPr id="9218" name="Picture 2" descr="Картинка 9 из 64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000240"/>
            <a:ext cx="2143139" cy="1474098"/>
          </a:xfrm>
          <a:prstGeom prst="rect">
            <a:avLst/>
          </a:prstGeom>
          <a:noFill/>
        </p:spPr>
      </p:pic>
      <p:pic>
        <p:nvPicPr>
          <p:cNvPr id="9224" name="Picture 8" descr="http://im2-tub.yandex.net/i?id=97297381-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71810"/>
            <a:ext cx="1428750" cy="952500"/>
          </a:xfrm>
          <a:prstGeom prst="rect">
            <a:avLst/>
          </a:prstGeom>
          <a:noFill/>
        </p:spPr>
      </p:pic>
      <p:pic>
        <p:nvPicPr>
          <p:cNvPr id="9226" name="Picture 10" descr="Картинка 42 из 64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071810"/>
            <a:ext cx="2386007" cy="3503776"/>
          </a:xfrm>
          <a:prstGeom prst="rect">
            <a:avLst/>
          </a:prstGeom>
          <a:noFill/>
        </p:spPr>
      </p:pic>
      <p:pic>
        <p:nvPicPr>
          <p:cNvPr id="9228" name="Picture 12" descr="Картинка 51 из 64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86256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215238" cy="1274786"/>
          </a:xfrm>
        </p:spPr>
        <p:txBody>
          <a:bodyPr/>
          <a:lstStyle/>
          <a:p>
            <a:r>
              <a:rPr lang="ru-RU" dirty="0" smtClean="0"/>
              <a:t>Транссибирская магистраль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Железная дорога, связывающая Сибирь с европейской частью России и Дальнего Востоком</a:t>
            </a:r>
            <a:endParaRPr lang="ru-RU" dirty="0"/>
          </a:p>
        </p:txBody>
      </p:sp>
      <p:pic>
        <p:nvPicPr>
          <p:cNvPr id="8194" name="Picture 2" descr="Картинка 2 из 3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4" y="3143248"/>
            <a:ext cx="4667241" cy="3500431"/>
          </a:xfrm>
          <a:prstGeom prst="rect">
            <a:avLst/>
          </a:prstGeom>
          <a:noFill/>
        </p:spPr>
      </p:pic>
      <p:pic>
        <p:nvPicPr>
          <p:cNvPr id="8196" name="Picture 4" descr="Картинка 5 из 3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52" y="3643314"/>
            <a:ext cx="378954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86676" cy="1143000"/>
          </a:xfrm>
        </p:spPr>
        <p:txBody>
          <a:bodyPr/>
          <a:lstStyle/>
          <a:p>
            <a:r>
              <a:rPr lang="ru-RU" dirty="0" smtClean="0"/>
              <a:t>Тюмень, Тобольск –</a:t>
            </a:r>
            <a:r>
              <a:rPr lang="ru-RU" sz="2800" dirty="0" smtClean="0"/>
              <a:t>первые русские города Сибири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Картинка 21 из 33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12" y="3357562"/>
            <a:ext cx="4381488" cy="3286116"/>
          </a:xfrm>
          <a:prstGeom prst="rect">
            <a:avLst/>
          </a:prstGeom>
          <a:noFill/>
        </p:spPr>
      </p:pic>
      <p:pic>
        <p:nvPicPr>
          <p:cNvPr id="7172" name="Picture 4" descr="Картинка 7 из 637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74638"/>
            <a:ext cx="7858180" cy="1154098"/>
          </a:xfrm>
        </p:spPr>
        <p:txBody>
          <a:bodyPr/>
          <a:lstStyle/>
          <a:p>
            <a:r>
              <a:rPr lang="ru-RU" dirty="0" smtClean="0"/>
              <a:t>Новосибирск - центр науки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Картинка 13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86190"/>
            <a:ext cx="3714723" cy="2786042"/>
          </a:xfrm>
          <a:prstGeom prst="rect">
            <a:avLst/>
          </a:prstGeom>
          <a:noFill/>
        </p:spPr>
      </p:pic>
      <p:pic>
        <p:nvPicPr>
          <p:cNvPr id="6148" name="Picture 4" descr="Картинка 15 из 64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3357586" cy="2612813"/>
          </a:xfrm>
          <a:prstGeom prst="rect">
            <a:avLst/>
          </a:prstGeom>
          <a:noFill/>
        </p:spPr>
      </p:pic>
      <p:pic>
        <p:nvPicPr>
          <p:cNvPr id="6150" name="Picture 6" descr="Картинка 76 из 64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5070447" cy="337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Сибирская тайга - </a:t>
            </a:r>
            <a:endParaRPr lang="ru-RU" dirty="0"/>
          </a:p>
        </p:txBody>
      </p:sp>
      <p:pic>
        <p:nvPicPr>
          <p:cNvPr id="5122" name="Picture 2" descr="Картинка 20 из 6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661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T4CTUPCNHN5M-645759840-1036</_dlc_DocId>
    <_dlc_DocIdUrl xmlns="c71519f2-859d-46c1-a1b6-2941efed936d">
      <Url>http://xn--44-6kcadhwnl3cfdx.xn--p1ai/chuhloma/jarov/ger/_layouts/15/DocIdRedir.aspx?ID=T4CTUPCNHN5M-645759840-1036</Url>
      <Description>T4CTUPCNHN5M-645759840-1036</Description>
    </_dlc_DocIdUrl>
  </documentManagement>
</p:properties>
</file>

<file path=customXml/itemProps1.xml><?xml version="1.0" encoding="utf-8"?>
<ds:datastoreItem xmlns:ds="http://schemas.openxmlformats.org/officeDocument/2006/customXml" ds:itemID="{8A415EF9-3A07-4197-B353-DE6439723B71}"/>
</file>

<file path=customXml/itemProps2.xml><?xml version="1.0" encoding="utf-8"?>
<ds:datastoreItem xmlns:ds="http://schemas.openxmlformats.org/officeDocument/2006/customXml" ds:itemID="{00C5093C-8C7D-4D5D-AF2B-D8EDF69A77B4}"/>
</file>

<file path=customXml/itemProps3.xml><?xml version="1.0" encoding="utf-8"?>
<ds:datastoreItem xmlns:ds="http://schemas.openxmlformats.org/officeDocument/2006/customXml" ds:itemID="{C3684748-60F6-47FD-B336-EEFE4AA2491D}"/>
</file>

<file path=customXml/itemProps4.xml><?xml version="1.0" encoding="utf-8"?>
<ds:datastoreItem xmlns:ds="http://schemas.openxmlformats.org/officeDocument/2006/customXml" ds:itemID="{66484054-4C89-4900-8538-0CA7A1E1B109}"/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201</TotalTime>
  <Words>142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026</vt:lpstr>
      <vt:lpstr>Слайд 1</vt:lpstr>
      <vt:lpstr>Цели урока:</vt:lpstr>
      <vt:lpstr>Нефть, газ, уголь, никель, медь, золото - </vt:lpstr>
      <vt:lpstr>Обь и Енисей -</vt:lpstr>
      <vt:lpstr>Байкал -</vt:lpstr>
      <vt:lpstr>Транссибирская магистраль -</vt:lpstr>
      <vt:lpstr>Тюмень, Тобольск –первые русские города Сибири </vt:lpstr>
      <vt:lpstr>Новосибирск - центр науки </vt:lpstr>
      <vt:lpstr>Сибирская тайга - </vt:lpstr>
      <vt:lpstr>Всемирное природное наследие -</vt:lpstr>
      <vt:lpstr>Рельеф </vt:lpstr>
      <vt:lpstr>Климат </vt:lpstr>
      <vt:lpstr>Крупнейшие реки – Обь с Иртышом, Енисей 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биология</dc:subject>
  <dc:creator>User</dc:creator>
  <cp:lastModifiedBy>ирина</cp:lastModifiedBy>
  <cp:revision>27</cp:revision>
  <cp:lastPrinted>1601-01-01T00:00:00Z</cp:lastPrinted>
  <dcterms:created xsi:type="dcterms:W3CDTF">2011-01-22T21:49:59Z</dcterms:created>
  <dcterms:modified xsi:type="dcterms:W3CDTF">2020-04-12T08:18:24Z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1507163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Version">
    <vt:i4>1</vt:i4>
  </property>
  <property fmtid="{D5CDD505-2E9C-101B-9397-08002B2CF9AE}" pid="6" name="ContentTypeId">
    <vt:lpwstr>0x010100576A45A322ADF54E8DF78AD1A221A156</vt:lpwstr>
  </property>
  <property fmtid="{D5CDD505-2E9C-101B-9397-08002B2CF9AE}" pid="7" name="_dlc_DocIdItemGuid">
    <vt:lpwstr>6689e903-6f92-4ed9-87b0-890d6dc96829</vt:lpwstr>
  </property>
</Properties>
</file>