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8" r:id="rId6"/>
    <p:sldId id="260" r:id="rId7"/>
    <p:sldId id="263" r:id="rId8"/>
    <p:sldId id="261" r:id="rId9"/>
    <p:sldId id="262" r:id="rId10"/>
    <p:sldId id="264" r:id="rId11"/>
    <p:sldId id="266" r:id="rId12"/>
    <p:sldId id="265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3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g"/><Relationship Id="rId3" Type="http://schemas.openxmlformats.org/officeDocument/2006/relationships/image" Target="../media/image41.jpeg"/><Relationship Id="rId7" Type="http://schemas.openxmlformats.org/officeDocument/2006/relationships/image" Target="../media/image45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png"/><Relationship Id="rId9" Type="http://schemas.openxmlformats.org/officeDocument/2006/relationships/image" Target="../media/image4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7" y="35238"/>
            <a:ext cx="9150607" cy="685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040" y="3475551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effectLst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ДАЛЬНИЙ ВОСТОК</a:t>
            </a:r>
            <a:endParaRPr lang="ru-RU" sz="6000" b="1" i="1" dirty="0">
              <a:solidFill>
                <a:srgbClr val="FF0000"/>
              </a:solidFill>
              <a:effectLst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5" y="5157192"/>
            <a:ext cx="4567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Подготовил: </a:t>
            </a:r>
            <a:r>
              <a:rPr lang="ru-RU" dirty="0" err="1"/>
              <a:t>Кревная</a:t>
            </a:r>
            <a:r>
              <a:rPr lang="ru-RU" dirty="0"/>
              <a:t> Оксана Анатольевна</a:t>
            </a:r>
          </a:p>
          <a:p>
            <a:r>
              <a:rPr lang="ru-RU" dirty="0" smtClean="0"/>
              <a:t>учитель географии МБОУ ООШ № 2</a:t>
            </a:r>
          </a:p>
        </p:txBody>
      </p:sp>
    </p:spTree>
    <p:extLst>
      <p:ext uri="{BB962C8B-B14F-4D97-AF65-F5344CB8AC3E}">
        <p14:creationId xmlns:p14="http://schemas.microsoft.com/office/powerpoint/2010/main" val="25424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40842"/>
            <a:ext cx="5238750" cy="354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089" y="409159"/>
            <a:ext cx="5394174" cy="357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229594"/>
            <a:ext cx="4197332" cy="2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9615" y="2237867"/>
            <a:ext cx="6343648" cy="410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3632760"/>
            <a:ext cx="5528723" cy="309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97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4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Природа региона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8875" name="Rectangle 27"/>
          <p:cNvSpPr>
            <a:spLocks noChangeArrowheads="1"/>
          </p:cNvSpPr>
          <p:nvPr/>
        </p:nvSpPr>
        <p:spPr bwMode="auto">
          <a:xfrm>
            <a:off x="118658" y="1196752"/>
            <a:ext cx="8729662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chemeClr val="bg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b="1" dirty="0">
                <a:solidFill>
                  <a:schemeClr val="bg1"/>
                </a:solidFill>
              </a:rPr>
              <a:t>	</a:t>
            </a:r>
            <a:r>
              <a:rPr lang="ru-RU" b="1" dirty="0">
                <a:solidFill>
                  <a:srgbClr val="FFFF00"/>
                </a:solidFill>
              </a:rPr>
              <a:t>Разнообразна и интересна природа Дальнего Востока. В связи с протяженностью с севера на юг, на территории региона раскинулась тундра, тайга, широколиственные и смешанные леса. Олени, лоси, бурые медведи, </a:t>
            </a:r>
            <a:r>
              <a:rPr lang="ru-RU" b="1" dirty="0" smtClean="0">
                <a:solidFill>
                  <a:srgbClr val="FFFF00"/>
                </a:solidFill>
              </a:rPr>
              <a:t>белые медведи на севере, кабаны</a:t>
            </a:r>
            <a:r>
              <a:rPr lang="ru-RU" b="1" dirty="0">
                <a:solidFill>
                  <a:srgbClr val="FFFF00"/>
                </a:solidFill>
              </a:rPr>
              <a:t>, </a:t>
            </a:r>
            <a:r>
              <a:rPr lang="ru-RU" b="1" dirty="0" smtClean="0">
                <a:solidFill>
                  <a:srgbClr val="FFFF00"/>
                </a:solidFill>
              </a:rPr>
              <a:t>уссурийские тигры, на юге  </a:t>
            </a:r>
            <a:r>
              <a:rPr lang="ru-RU" b="1" dirty="0">
                <a:solidFill>
                  <a:srgbClr val="FFFF00"/>
                </a:solidFill>
              </a:rPr>
              <a:t>а так же огромное разнообразие птиц и рыб – это типичные представители животного мира Дальнего Востока.</a:t>
            </a:r>
          </a:p>
        </p:txBody>
      </p:sp>
      <p:sp>
        <p:nvSpPr>
          <p:cNvPr id="78876" name="AutoShape 2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7950" y="6310313"/>
            <a:ext cx="433388" cy="431800"/>
          </a:xfrm>
          <a:prstGeom prst="actionButtonReturn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339" y="2924943"/>
            <a:ext cx="4843178" cy="3632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9" y="3106898"/>
            <a:ext cx="4263225" cy="3268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52575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88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88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4" grpId="0"/>
      <p:bldP spid="78875" grpId="0"/>
      <p:bldP spid="78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001" y="404664"/>
            <a:ext cx="4157407" cy="444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216590" y="239611"/>
            <a:ext cx="4593546" cy="3528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23" y="2004020"/>
            <a:ext cx="4286248" cy="2857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1107" y="1608794"/>
            <a:ext cx="4124323" cy="3244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3110136"/>
            <a:ext cx="4642255" cy="347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80855" y="3101023"/>
            <a:ext cx="4694657" cy="3520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22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Природные ресурсы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Минеральные ресурсы: богаты и разнообразны. На первом месте – золото (Колыма, Чукотка, Сихотэ-Алинь и др.), затем – руды цветных и редких металлов, уголь, ртуть, минеральные источники</a:t>
            </a:r>
          </a:p>
          <a:p>
            <a:r>
              <a:rPr lang="ru-RU" sz="2400" dirty="0" smtClean="0"/>
              <a:t>Лесные: древесина, целебные растения (женьшень, лимонник и др.)</a:t>
            </a:r>
          </a:p>
          <a:p>
            <a:r>
              <a:rPr lang="ru-RU" sz="2400" dirty="0" smtClean="0"/>
              <a:t>Водные: энергия рек, гидротермальные источники</a:t>
            </a:r>
          </a:p>
          <a:p>
            <a:r>
              <a:rPr lang="ru-RU" sz="2400" dirty="0" smtClean="0"/>
              <a:t>Морские: ценные породы рыб, морские животные</a:t>
            </a:r>
          </a:p>
          <a:p>
            <a:r>
              <a:rPr lang="ru-RU" sz="2400" dirty="0" smtClean="0"/>
              <a:t>Рекреационные: экзотические долины Камчатки, Уссурийский край, пляжи в р-не Находки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894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камчатка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775"/>
            <a:ext cx="3985814" cy="321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09580"/>
            <a:ext cx="4081833" cy="2707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631" y="1055911"/>
            <a:ext cx="4733925" cy="315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7" y="3029843"/>
            <a:ext cx="4684022" cy="351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2855273"/>
            <a:ext cx="4656367" cy="34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70" y="700092"/>
            <a:ext cx="4733607" cy="33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4521" y="1227262"/>
            <a:ext cx="4514490" cy="299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8759" y="2638605"/>
            <a:ext cx="4699537" cy="3555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965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Уссурийская тайга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5" y="548680"/>
            <a:ext cx="4876798" cy="3657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873477"/>
            <a:ext cx="4012704" cy="300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2014538"/>
            <a:ext cx="4286250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871" y="2748483"/>
            <a:ext cx="4328671" cy="2915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80705" y="2600324"/>
            <a:ext cx="4049785" cy="306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607" y="3798920"/>
            <a:ext cx="4513683" cy="2708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26729" y="3257550"/>
            <a:ext cx="4757737" cy="3171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7" y="1413190"/>
            <a:ext cx="4529039" cy="338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67744" y="1491695"/>
            <a:ext cx="6632465" cy="290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/>
              <a:t>ГЕОГРАФИЧЕСКОЕ ПОЛОЖЕНИЕ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Дальний Восток занимает 1/6 часть России.</a:t>
            </a:r>
          </a:p>
          <a:p>
            <a:r>
              <a:rPr lang="ru-RU" sz="2000" dirty="0" smtClean="0"/>
              <a:t>Протяженность территории с севера на юг </a:t>
            </a:r>
          </a:p>
          <a:p>
            <a:pPr marL="0" indent="0">
              <a:buNone/>
            </a:pPr>
            <a:r>
              <a:rPr lang="ru-RU" sz="2000" dirty="0"/>
              <a:t>п</a:t>
            </a:r>
            <a:r>
              <a:rPr lang="ru-RU" sz="2000" dirty="0" smtClean="0"/>
              <a:t>очти 4500 км.</a:t>
            </a:r>
          </a:p>
          <a:p>
            <a:r>
              <a:rPr lang="ru-RU" sz="2000" dirty="0" smtClean="0"/>
              <a:t>Северные районы </a:t>
            </a:r>
            <a:r>
              <a:rPr lang="ru-RU" sz="2000" dirty="0"/>
              <a:t>л</a:t>
            </a:r>
            <a:r>
              <a:rPr lang="ru-RU" sz="2000" dirty="0" smtClean="0"/>
              <a:t>ежат за Полярным кругом,</a:t>
            </a:r>
          </a:p>
          <a:p>
            <a:pPr marL="0" indent="0">
              <a:buNone/>
            </a:pPr>
            <a:r>
              <a:rPr lang="ru-RU" sz="2000" dirty="0" smtClean="0"/>
              <a:t>а  южные – на широте Средиземноморья.</a:t>
            </a:r>
          </a:p>
          <a:p>
            <a:pPr marL="0" indent="0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rgbClr val="FF0000"/>
                </a:solidFill>
              </a:rPr>
              <a:t>Границы Дальнего Востока:</a:t>
            </a:r>
          </a:p>
          <a:p>
            <a:pPr marL="0" indent="0">
              <a:buNone/>
            </a:pPr>
            <a:r>
              <a:rPr lang="ru-RU" sz="2000" dirty="0" smtClean="0"/>
              <a:t>На севере – побережье Северного Ледовитого океана</a:t>
            </a:r>
          </a:p>
          <a:p>
            <a:pPr marL="0" indent="0">
              <a:buNone/>
            </a:pPr>
            <a:r>
              <a:rPr lang="ru-RU" sz="2000" dirty="0" smtClean="0"/>
              <a:t>На юге – граница РФ с Китаем и КНДР</a:t>
            </a:r>
          </a:p>
          <a:p>
            <a:pPr marL="0" indent="0">
              <a:buNone/>
            </a:pPr>
            <a:r>
              <a:rPr lang="ru-RU" sz="2000" dirty="0" smtClean="0"/>
              <a:t>На западе – Дальневосточные хребты</a:t>
            </a:r>
          </a:p>
          <a:p>
            <a:pPr marL="0" indent="0">
              <a:buNone/>
            </a:pPr>
            <a:r>
              <a:rPr lang="ru-RU" sz="2000" dirty="0" smtClean="0"/>
              <a:t>На востоке – побережье Тихого океана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58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Тектоническая структура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159" y="1340768"/>
            <a:ext cx="4557483" cy="5112568"/>
          </a:xfrm>
        </p:spPr>
      </p:pic>
      <p:sp>
        <p:nvSpPr>
          <p:cNvPr id="5" name="TextBox 4"/>
          <p:cNvSpPr txBox="1"/>
          <p:nvPr/>
        </p:nvSpPr>
        <p:spPr>
          <a:xfrm>
            <a:off x="122171" y="2437233"/>
            <a:ext cx="39604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Практически вся территория Дальнего Востока относится к областям </a:t>
            </a:r>
            <a:r>
              <a:rPr lang="ru-RU" b="1" dirty="0" smtClean="0"/>
              <a:t>кайнозойской складчатости.</a:t>
            </a:r>
          </a:p>
          <a:p>
            <a:r>
              <a:rPr lang="ru-RU" b="1" dirty="0" smtClean="0"/>
              <a:t>На востоке </a:t>
            </a:r>
            <a:r>
              <a:rPr lang="ru-RU" dirty="0" smtClean="0"/>
              <a:t> земная кора особенно неустойчива, и смятия продолжаются и в наше время.</a:t>
            </a:r>
          </a:p>
          <a:p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 rot="1280925">
            <a:off x="4179495" y="2158922"/>
            <a:ext cx="2142522" cy="936104"/>
          </a:xfrm>
          <a:prstGeom prst="rightArrow">
            <a:avLst>
              <a:gd name="adj1" fmla="val 38916"/>
              <a:gd name="adj2" fmla="val 56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4355976" y="3933056"/>
            <a:ext cx="3672408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74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Особенности рельефа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7027" y="1412776"/>
            <a:ext cx="4195192" cy="93873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Дальний Восток – это преимущественно горная </a:t>
            </a:r>
            <a:r>
              <a:rPr lang="ru-RU" dirty="0" smtClean="0"/>
              <a:t>территория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3" y="1133026"/>
            <a:ext cx="4969735" cy="371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724" y="3004293"/>
            <a:ext cx="5441388" cy="360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790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2392" y="476672"/>
            <a:ext cx="4286250" cy="337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030" y="476672"/>
            <a:ext cx="4577703" cy="36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48681"/>
            <a:ext cx="7219528" cy="2016224"/>
          </a:xfrm>
        </p:spPr>
        <p:txBody>
          <a:bodyPr>
            <a:normAutofit/>
          </a:bodyPr>
          <a:lstStyle/>
          <a:p>
            <a:r>
              <a:rPr lang="ru-RU" sz="2000" dirty="0"/>
              <a:t>На юге преобладают средневысотные и низкие горные хребты (Сихотэ-Алинь, </a:t>
            </a:r>
            <a:r>
              <a:rPr lang="ru-RU" sz="2000" dirty="0" err="1"/>
              <a:t>Буреинский</a:t>
            </a:r>
            <a:r>
              <a:rPr lang="ru-RU" sz="2000" dirty="0"/>
              <a:t>, </a:t>
            </a:r>
            <a:r>
              <a:rPr lang="ru-RU" sz="2000" dirty="0" err="1"/>
              <a:t>Джугджур</a:t>
            </a:r>
            <a:r>
              <a:rPr lang="ru-RU" sz="2000" dirty="0"/>
              <a:t>), на севере нагорья (Колымское, Корякское, Чукотское) и плоскогорья (Анадырское). Наибольшей высоты достигают увенчанные вулканическими конусами горные хребты Камчатки (Ключевская Сопка – 4750 м).</a:t>
            </a:r>
          </a:p>
          <a:p>
            <a:endParaRPr lang="ru-RU" sz="2000" dirty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66196" y="2805397"/>
            <a:ext cx="5958239" cy="3983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42961" y="4824906"/>
            <a:ext cx="48965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П-в Камчатка, о. Сахалин и Курильские о-ва </a:t>
            </a:r>
            <a:r>
              <a:rPr lang="ru-RU" dirty="0"/>
              <a:t>входят в Огненное Тихоокеанское кольцо. Они наиболее подвержены землетрясениям и моретрясениям. </a:t>
            </a:r>
          </a:p>
          <a:p>
            <a:r>
              <a:rPr lang="ru-RU" dirty="0"/>
              <a:t>Нередки  на </a:t>
            </a:r>
            <a:r>
              <a:rPr lang="ru-RU" b="1" dirty="0"/>
              <a:t>Камчатке и Курильских о-вах  </a:t>
            </a:r>
            <a:r>
              <a:rPr lang="ru-RU" dirty="0"/>
              <a:t>извержения вулканов и гейзеров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029" y="3933056"/>
            <a:ext cx="3680792" cy="2756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45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климат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1196752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Климат Дальнего Востока отличается особой контрастностью – от резко континентального до муссонного, что обусловлено огромной протяженностью территории региона.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4077072"/>
            <a:ext cx="3888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северной части климат исключительно суровый. Зима     малоснежная, продолжается до 9 месяцев. В южной части климат муссонного типа с холодной зимой и влажным летом</a:t>
            </a:r>
          </a:p>
        </p:txBody>
      </p:sp>
      <p:pic>
        <p:nvPicPr>
          <p:cNvPr id="410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1058237"/>
            <a:ext cx="4104456" cy="551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1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525963"/>
          </a:xfrm>
        </p:spPr>
        <p:txBody>
          <a:bodyPr/>
          <a:lstStyle/>
          <a:p>
            <a:r>
              <a:rPr lang="ru-RU" dirty="0" smtClean="0"/>
              <a:t>Муссонная циркуляция – </a:t>
            </a:r>
            <a:r>
              <a:rPr lang="ru-RU" sz="1600" dirty="0" smtClean="0"/>
              <a:t>активный обмен воздушными массами между континентом и океаном. Зимой господствует перенос воздуха с суши на море, летом – с моря на сушу. Главная черта – крайне неравномерное распределение большого количества осадков по сезонам года (до 1000 мм на восточном побережье Сихотэ-Алинь). </a:t>
            </a:r>
          </a:p>
          <a:p>
            <a:r>
              <a:rPr lang="ru-RU" sz="1600" dirty="0" smtClean="0"/>
              <a:t>Основное количество осадков выпадает летом в виде дождя (могут продолжаться 2-3 суток).</a:t>
            </a:r>
          </a:p>
          <a:p>
            <a:r>
              <a:rPr lang="ru-RU" sz="1600" dirty="0" smtClean="0"/>
              <a:t>Зимой осадков мало, мощность снежного покрова невелика, поэтому грунт промерзает на значительную глубину.</a:t>
            </a:r>
            <a:endParaRPr lang="ru-RU" sz="1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286651"/>
            <a:ext cx="4754562" cy="294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9953" y="3645924"/>
            <a:ext cx="4754561" cy="29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1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30" y="128502"/>
            <a:ext cx="5238746" cy="347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03848" y="481435"/>
            <a:ext cx="5715000" cy="405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527" y="2926109"/>
            <a:ext cx="5461230" cy="364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5925" y="2575317"/>
            <a:ext cx="5100470" cy="3825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09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Внутренние воды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Густота речной сети в основном в умеренном поясе</a:t>
            </a:r>
          </a:p>
          <a:p>
            <a:r>
              <a:rPr lang="ru-RU" sz="2400" dirty="0" smtClean="0"/>
              <a:t>Наиболее крупные реки – Амур, Колыма, Индигирка</a:t>
            </a:r>
          </a:p>
          <a:p>
            <a:r>
              <a:rPr lang="ru-RU" sz="2400" dirty="0" smtClean="0"/>
              <a:t>Реки горные</a:t>
            </a:r>
          </a:p>
          <a:p>
            <a:r>
              <a:rPr lang="ru-RU" sz="2400" dirty="0" smtClean="0"/>
              <a:t>Озера расположены на низменностях или в районах современного вулканизма.</a:t>
            </a:r>
          </a:p>
          <a:p>
            <a:r>
              <a:rPr lang="ru-RU" sz="2400" dirty="0" smtClean="0"/>
              <a:t>Самое крупное – озеро Ханта (4190 км 2)</a:t>
            </a:r>
          </a:p>
          <a:p>
            <a:r>
              <a:rPr lang="ru-RU" sz="2400" dirty="0" smtClean="0"/>
              <a:t>На всей территории распространены болота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26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T4CTUPCNHN5M-645759840-1147</_dlc_DocId>
    <_dlc_DocIdUrl xmlns="c71519f2-859d-46c1-a1b6-2941efed936d">
      <Url>http://xn--44-6kcadhwnl3cfdx.xn--p1ai/chuhloma/jarov/ger/_layouts/15/DocIdRedir.aspx?ID=T4CTUPCNHN5M-645759840-1147</Url>
      <Description>T4CTUPCNHN5M-645759840-1147</Description>
    </_dlc_DocIdUrl>
  </documentManagement>
</p:properties>
</file>

<file path=customXml/itemProps1.xml><?xml version="1.0" encoding="utf-8"?>
<ds:datastoreItem xmlns:ds="http://schemas.openxmlformats.org/officeDocument/2006/customXml" ds:itemID="{8747C629-8BC5-4EEE-A571-E6CCE2990101}"/>
</file>

<file path=customXml/itemProps2.xml><?xml version="1.0" encoding="utf-8"?>
<ds:datastoreItem xmlns:ds="http://schemas.openxmlformats.org/officeDocument/2006/customXml" ds:itemID="{FB8EBA47-075C-49DF-95C7-4C8EC28C7004}"/>
</file>

<file path=customXml/itemProps3.xml><?xml version="1.0" encoding="utf-8"?>
<ds:datastoreItem xmlns:ds="http://schemas.openxmlformats.org/officeDocument/2006/customXml" ds:itemID="{9BA01D9A-E4EA-4362-BF85-EA65ECB161A1}"/>
</file>

<file path=customXml/itemProps4.xml><?xml version="1.0" encoding="utf-8"?>
<ds:datastoreItem xmlns:ds="http://schemas.openxmlformats.org/officeDocument/2006/customXml" ds:itemID="{63C9B97C-44DA-4530-B0A9-04B21636E7E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450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PowerPoint</vt:lpstr>
      <vt:lpstr>ГЕОГРАФИЧЕСКОЕ ПОЛОЖЕНИЕ</vt:lpstr>
      <vt:lpstr>Тектоническая структура</vt:lpstr>
      <vt:lpstr>Особенности рельефа </vt:lpstr>
      <vt:lpstr>Презентация PowerPoint</vt:lpstr>
      <vt:lpstr> климат </vt:lpstr>
      <vt:lpstr>Презентация PowerPoint</vt:lpstr>
      <vt:lpstr>Презентация PowerPoint</vt:lpstr>
      <vt:lpstr>Внутренние воды</vt:lpstr>
      <vt:lpstr>Презентация PowerPoint</vt:lpstr>
      <vt:lpstr>Природа региона</vt:lpstr>
      <vt:lpstr>Презентация PowerPoint</vt:lpstr>
      <vt:lpstr>Природные ресурсы</vt:lpstr>
      <vt:lpstr>камчатка</vt:lpstr>
      <vt:lpstr>Уссурийская тайга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USER001</dc:creator>
  <cp:lastModifiedBy>Кревный ОС</cp:lastModifiedBy>
  <cp:revision>28</cp:revision>
  <dcterms:created xsi:type="dcterms:W3CDTF">2014-05-02T05:58:07Z</dcterms:created>
  <dcterms:modified xsi:type="dcterms:W3CDTF">2018-01-28T18:52:08Z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d05a608c-a263-4277-9bcb-bba8572fdce2</vt:lpwstr>
  </property>
</Properties>
</file>