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2" r:id="rId7"/>
    <p:sldId id="273" r:id="rId8"/>
    <p:sldId id="264" r:id="rId9"/>
    <p:sldId id="265" r:id="rId10"/>
    <p:sldId id="274" r:id="rId11"/>
    <p:sldId id="266" r:id="rId12"/>
    <p:sldId id="267" r:id="rId13"/>
    <p:sldId id="277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9;&#1095;&#1077;&#1073;&#1085;&#1099;&#1077;\7%20&#1082;&#1083;&#1072;&#1089;&#1089;\7%20&#1082;&#1083;&#1072;&#1089;&#1089;%20&#1059;&#1088;&#1086;&#1082;&#1080;%20&#1087;&#1086;%20&#1060;&#1043;&#1054;&#1057;\&#1059;&#1088;.%2031%20&#1058;&#1077;&#1093;&#1085;&#1086;&#1083;&#1086;&#1075;&#1080;&#1103;%20&#1084;&#1091;&#1083;&#1100;&#1090;&#1080;&#1084;&#1077;&#1076;&#1080;&#1072;\2.wmv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yagod-sch.ucoz.ru/_bl/0/67932125.png" TargetMode="External"/><Relationship Id="rId3" Type="http://schemas.openxmlformats.org/officeDocument/2006/relationships/hyperlink" Target="http://metodist.lbz.ru/iumk/informatics/er.php" TargetMode="External"/><Relationship Id="rId7" Type="http://schemas.openxmlformats.org/officeDocument/2006/relationships/hyperlink" Target="https://youtu.be/U4kqPbfydu0" TargetMode="External"/><Relationship Id="rId2" Type="http://schemas.openxmlformats.org/officeDocument/2006/relationships/hyperlink" Target="http://www.edu54.ru/sites/default/files/upload/2010/03/logich_rass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bus1.com/" TargetMode="External"/><Relationship Id="rId11" Type="http://schemas.openxmlformats.org/officeDocument/2006/relationships/hyperlink" Target="http://g01.a.alicdn.com/kf/HTB1ESv7IpXXXXbXXXXXq6xXFXXXH/%CD%EE%E2%FB%E9-4-%EA%E0%ED%E0%EB-5-1-%EE%E1%FA%E5%EC%ED%FB%E9-3D-PCI-%E7%E2%F3%EA-%E0%F3%E4%E8%EE-%EA%E0%F0%F2%E0-%E4%EB%FF-%EF%EA-Windows-XP-Vista.jpg" TargetMode="External"/><Relationship Id="rId5" Type="http://schemas.openxmlformats.org/officeDocument/2006/relationships/hyperlink" Target="http://nakedscience.ru/sites/default/files/People_Children_Little_gamer___Children_012777_.jpg" TargetMode="External"/><Relationship Id="rId10" Type="http://schemas.openxmlformats.org/officeDocument/2006/relationships/hyperlink" Target="http://www.econom.brk.ru/bank/ocenka_reg_vozd/16_02_2016/risunok-6.jpg" TargetMode="External"/><Relationship Id="rId4" Type="http://schemas.openxmlformats.org/officeDocument/2006/relationships/hyperlink" Target="http://school-collection.edu.ru/" TargetMode="External"/><Relationship Id="rId9" Type="http://schemas.openxmlformats.org/officeDocument/2006/relationships/hyperlink" Target="http://www.metod-kopilka.ru/images/doc/1/475/19/img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9;&#1095;&#1077;&#1073;&#1085;&#1099;&#1077;\7%20&#1082;&#1083;&#1072;&#1089;&#1089;\7%20&#1082;&#1083;&#1072;&#1089;&#1089;%20&#1059;&#1088;&#1086;&#1082;&#1080;%20&#1087;&#1086;%20&#1060;&#1043;&#1054;&#1057;\&#1059;&#1088;.%2031%20&#1058;&#1077;&#1093;&#1085;&#1086;&#1083;&#1086;&#1075;&#1080;&#1103;%20&#1084;&#1091;&#1083;&#1100;&#1090;&#1080;&#1084;&#1077;&#1076;&#1080;&#1072;\1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Ты играешь в компьютерные игры?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://naked-science.ru/sites/default/files/People_Children_Little_gamer___Children_012777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004962" cy="4500594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429264"/>
            <a:ext cx="447675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52" y="6572272"/>
            <a:ext cx="714348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614734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№ 243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09497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857231"/>
            <a:ext cx="2643206" cy="31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>
            <a:off x="2285984" y="1142984"/>
            <a:ext cx="2143140" cy="1785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Объем звукового файла: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142984"/>
            <a:ext cx="4643470" cy="1257296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 smtClean="0">
                <a:solidFill>
                  <a:srgbClr val="C00000"/>
                </a:solidFill>
              </a:rPr>
              <a:t>I = </a:t>
            </a:r>
            <a:r>
              <a:rPr lang="el-GR" sz="7200" b="1" dirty="0" smtClean="0">
                <a:solidFill>
                  <a:srgbClr val="C00000"/>
                </a:solidFill>
              </a:rPr>
              <a:t>ν</a:t>
            </a:r>
            <a:r>
              <a:rPr lang="en-US" sz="7200" b="1" dirty="0" smtClean="0">
                <a:solidFill>
                  <a:srgbClr val="C00000"/>
                </a:solidFill>
              </a:rPr>
              <a:t> * t * </a:t>
            </a:r>
            <a:r>
              <a:rPr lang="en-US" sz="7200" b="1" dirty="0" err="1" smtClean="0">
                <a:solidFill>
                  <a:srgbClr val="C00000"/>
                </a:solidFill>
              </a:rPr>
              <a:t>i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500166" y="3500438"/>
            <a:ext cx="6643734" cy="264320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6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частота дискретизации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 –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время звучания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baseline="0" dirty="0" err="1" smtClean="0">
                <a:solidFill>
                  <a:srgbClr val="0000FF"/>
                </a:solidFill>
              </a:rPr>
              <a:t>i</a:t>
            </a:r>
            <a:r>
              <a:rPr lang="en-US" sz="3200" b="1" dirty="0" smtClean="0">
                <a:solidFill>
                  <a:srgbClr val="0000FF"/>
                </a:solidFill>
              </a:rPr>
              <a:t> – </a:t>
            </a:r>
            <a:r>
              <a:rPr lang="ru-RU" sz="3200" b="1" dirty="0" smtClean="0">
                <a:solidFill>
                  <a:srgbClr val="0000FF"/>
                </a:solidFill>
              </a:rPr>
              <a:t>глубина кодирования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rgbClr val="0000FF"/>
                </a:solidFill>
              </a:rPr>
              <a:t>N </a:t>
            </a:r>
            <a:r>
              <a:rPr lang="ru-RU" sz="3200" b="1" dirty="0" smtClean="0">
                <a:solidFill>
                  <a:srgbClr val="0000FF"/>
                </a:solidFill>
              </a:rPr>
              <a:t>– количество уровней интенсивности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357422" y="2500306"/>
            <a:ext cx="4643470" cy="12572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2</a:t>
            </a:r>
            <a:r>
              <a:rPr kumimoji="0" lang="en-US" sz="7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Что такое  анимация?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214422"/>
            <a:ext cx="6720530" cy="5072098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500702"/>
            <a:ext cx="447675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29652" y="6572272"/>
            <a:ext cx="714348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Оценка за урок: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572560" cy="371477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286280"/>
                <a:gridCol w="4286280"/>
              </a:tblGrid>
              <a:tr h="6375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Баллы</a:t>
                      </a:r>
                      <a:endParaRPr lang="ru-RU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Оценка</a:t>
                      </a:r>
                      <a:endParaRPr lang="ru-RU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0460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1 - 2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60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3 - 4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ru-RU" sz="3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60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5 - 6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ru-RU" sz="3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46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7 и более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ru-RU" sz="3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786322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1538" y="6215082"/>
            <a:ext cx="7429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rgbClr val="002060"/>
                </a:solidFill>
              </a:rPr>
              <a:t>Кутепова</a:t>
            </a:r>
            <a:r>
              <a:rPr lang="ru-RU" dirty="0">
                <a:solidFill>
                  <a:srgbClr val="002060"/>
                </a:solidFill>
              </a:rPr>
              <a:t> Н.В, </a:t>
            </a:r>
            <a:r>
              <a:rPr lang="ru-RU" dirty="0" smtClean="0">
                <a:solidFill>
                  <a:srgbClr val="002060"/>
                </a:solidFill>
              </a:rPr>
              <a:t> МОАУ «СОШ №4 г.Соль- Илецка Оренбургской обл.»2016 </a:t>
            </a:r>
            <a:r>
              <a:rPr lang="ru-RU" dirty="0">
                <a:solidFill>
                  <a:srgbClr val="002060"/>
                </a:solidFill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Использованные материалы: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Л.Л.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, А.Ю.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 « Информатика 7 класс». Бином. 2013.</a:t>
            </a:r>
          </a:p>
          <a:p>
            <a:pPr marL="0" indent="0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Л.Л.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, А.Ю.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. Методическое пособие. 7 класс</a:t>
            </a:r>
          </a:p>
          <a:p>
            <a:pPr marL="0" indent="0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  <a:hlinkClick r:id="rId2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</a:rPr>
              <a:t>Л.Л.Босова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, А.Ю.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. Электронное приложение. 7 класс</a:t>
            </a:r>
          </a:p>
          <a:p>
            <a:pPr marL="0" indent="0"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Интерактивные ресурсы к учебнику 8-го класса УМК Л. Л. </a:t>
            </a:r>
            <a:r>
              <a:rPr lang="ru-RU" sz="1600" b="1" dirty="0" err="1" smtClean="0">
                <a:solidFill>
                  <a:srgbClr val="002060"/>
                </a:solidFill>
              </a:rPr>
              <a:t>Босовой</a:t>
            </a:r>
            <a:r>
              <a:rPr lang="ru-RU" sz="1600" b="1" dirty="0" smtClean="0">
                <a:solidFill>
                  <a:srgbClr val="002060"/>
                </a:solidFill>
              </a:rPr>
              <a:t>,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автор Антонов А.М</a:t>
            </a:r>
            <a:r>
              <a:rPr lang="ru-RU" sz="1600" b="1" dirty="0" smtClean="0"/>
              <a:t>. </a:t>
            </a:r>
            <a:r>
              <a:rPr lang="en-US" sz="1600" b="1" dirty="0" smtClean="0">
                <a:hlinkClick r:id="rId3"/>
              </a:rPr>
              <a:t>http://metodist.lbz.ru/iumk/informatics/er.php</a:t>
            </a:r>
            <a:endParaRPr lang="ru-RU" sz="1600" b="1" dirty="0" smtClean="0"/>
          </a:p>
          <a:p>
            <a:pPr marL="0" indent="0">
              <a:defRPr/>
            </a:pPr>
            <a:r>
              <a:rPr lang="ru-RU" sz="1600" b="1" dirty="0" smtClean="0"/>
              <a:t>Единая коллекция цифровых образовательных ресурсов </a:t>
            </a:r>
            <a:r>
              <a:rPr lang="en-US" sz="1600" dirty="0" smtClean="0">
                <a:hlinkClick r:id="rId4"/>
              </a:rPr>
              <a:t>http://school-collection.edu.ru</a:t>
            </a:r>
            <a:endParaRPr lang="ru-RU" sz="1600" b="1" dirty="0" smtClean="0"/>
          </a:p>
          <a:p>
            <a:r>
              <a:rPr lang="en-US" sz="1600" dirty="0" smtClean="0">
                <a:hlinkClick r:id="rId5"/>
              </a:rPr>
              <a:t>http://nakedscience.ru/sites/default/files/People_Children_Little_gamer___Children_012777_.jpg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http://rebus1.com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https://youtu.be/U4kqPbfydu0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http://yagod-sch.ucoz.ru/_bl/0/67932125.png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http://www.metod-kopilka.ru/images/doc/1/475/19/img0.jpg</a:t>
            </a:r>
            <a:endParaRPr lang="ru-RU" sz="1600" dirty="0" smtClean="0"/>
          </a:p>
          <a:p>
            <a:r>
              <a:rPr lang="en-US" sz="1600" dirty="0" smtClean="0">
                <a:hlinkClick r:id="rId10"/>
              </a:rPr>
              <a:t>http://www.econom.brk.ru/bank/ocenka_reg_vozd/16_02_2016/risunok-6.jpg</a:t>
            </a:r>
            <a:endParaRPr lang="ru-RU" sz="1600" dirty="0" smtClean="0"/>
          </a:p>
          <a:p>
            <a:r>
              <a:rPr lang="en-US" sz="1600" dirty="0" smtClean="0">
                <a:hlinkClick r:id="rId11"/>
              </a:rPr>
              <a:t>http://g01.a.alicdn.com/kf/HTB1ESv7IpXXXXbXXXXXq6xXFXXXH/%CD%EE%E2%FB%E9-4-%EA%E0%ED%E0%EB-5-1-%EE%E1%FA%E5%EC%ED%FB%E9-3D-PCI-%E7%E2%F3%EA-%E0%F3%E4%E8%EE-%EA%E0%F0%F2%E0-%E4%EB%FF-%EF%EA-Windows-XP-Vista.jpg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8662" y="6143644"/>
            <a:ext cx="7429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rgbClr val="002060"/>
                </a:solidFill>
              </a:rPr>
              <a:t>Кутепова</a:t>
            </a:r>
            <a:r>
              <a:rPr lang="ru-RU" dirty="0">
                <a:solidFill>
                  <a:srgbClr val="002060"/>
                </a:solidFill>
              </a:rPr>
              <a:t> Н.В, </a:t>
            </a:r>
            <a:r>
              <a:rPr lang="ru-RU" dirty="0" smtClean="0">
                <a:solidFill>
                  <a:srgbClr val="002060"/>
                </a:solidFill>
              </a:rPr>
              <a:t> МОАУ «СОШ №4 г.Соль- Илецка Оренбургской обл.»2016 </a:t>
            </a:r>
            <a:r>
              <a:rPr lang="ru-RU" dirty="0">
                <a:solidFill>
                  <a:srgbClr val="002060"/>
                </a:solidFill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0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Просмотри фрагмент . Назови обязательные атрибуты игры: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5" name="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 l="12305" r="12988"/>
          <a:stretch>
            <a:fillRect/>
          </a:stretch>
        </p:blipFill>
        <p:spPr>
          <a:xfrm>
            <a:off x="357158" y="1071546"/>
            <a:ext cx="8429684" cy="4929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868" y="5929330"/>
            <a:ext cx="13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1911AF"/>
                </a:solidFill>
              </a:rPr>
              <a:t>1 балл</a:t>
            </a:r>
            <a:endParaRPr lang="ru-RU" sz="2000" b="1" dirty="0">
              <a:solidFill>
                <a:srgbClr val="1911A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8272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Разгадай ребус и узнай, каким термином называют  технологию одновременного использования звука, видео, анимации, статических изображений, текстов и управляющих элементов.</a:t>
            </a:r>
            <a:endParaRPr lang="ru-RU" sz="2800" b="1" dirty="0">
              <a:solidFill>
                <a:srgbClr val="0000FF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" y="2214554"/>
            <a:ext cx="9144000" cy="1474293"/>
            <a:chOff x="0" y="2214554"/>
            <a:chExt cx="8817627" cy="1474293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285992"/>
              <a:ext cx="3397055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8992" y="2214554"/>
              <a:ext cx="4357718" cy="1474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29586" y="2214554"/>
              <a:ext cx="888041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Прямоугольник 7"/>
          <p:cNvSpPr/>
          <p:nvPr/>
        </p:nvSpPr>
        <p:spPr>
          <a:xfrm>
            <a:off x="1071538" y="4000504"/>
            <a:ext cx="70723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Мультимедиа</a:t>
            </a:r>
            <a:endParaRPr lang="ru-RU" sz="72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5929330"/>
            <a:ext cx="13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1911AF"/>
                </a:solidFill>
              </a:rPr>
              <a:t>1 балл</a:t>
            </a:r>
            <a:endParaRPr lang="ru-RU" sz="2000" b="1" dirty="0">
              <a:solidFill>
                <a:srgbClr val="1911A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Тема урока: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858280" cy="104298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«Технология мультимедиа»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4" name="Picture 2" descr="http://yagod-sch.ucoz.ru/_bl/0/679321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000240"/>
            <a:ext cx="4231130" cy="4076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08"/>
          </a:xfrm>
          <a:noFill/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Цели урока: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00034" y="3571876"/>
            <a:ext cx="1857388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Учиться :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3571876"/>
            <a:ext cx="6500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оценивать  количественные параметры </a:t>
            </a:r>
            <a:r>
              <a:rPr lang="ru-RU" sz="3200" b="1" dirty="0" err="1" smtClean="0">
                <a:solidFill>
                  <a:srgbClr val="0070C0"/>
                </a:solidFill>
              </a:rPr>
              <a:t>мультимедийных</a:t>
            </a:r>
            <a:r>
              <a:rPr lang="ru-RU" sz="3200" b="1" dirty="0" smtClean="0">
                <a:solidFill>
                  <a:srgbClr val="0070C0"/>
                </a:solidFill>
              </a:rPr>
              <a:t> объектов.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515719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911AF"/>
                </a:solidFill>
              </a:rPr>
              <a:t>Все основные моменты урока</a:t>
            </a:r>
          </a:p>
          <a:p>
            <a:pPr algn="ctr"/>
            <a:r>
              <a:rPr lang="ru-RU" b="1" dirty="0" smtClean="0">
                <a:solidFill>
                  <a:srgbClr val="1911AF"/>
                </a:solidFill>
              </a:rPr>
              <a:t> прописываем в тетрадь.</a:t>
            </a:r>
            <a:endParaRPr lang="ru-RU" b="1" dirty="0">
              <a:solidFill>
                <a:srgbClr val="1911AF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571472" y="1714488"/>
            <a:ext cx="1571604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Узнать: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1670" y="1714488"/>
            <a:ext cx="7072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что такое технология мультимедиа?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Определение: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2643206"/>
          </a:xfrm>
        </p:spPr>
        <p:txBody>
          <a:bodyPr>
            <a:noAutofit/>
          </a:bodyPr>
          <a:lstStyle/>
          <a:p>
            <a:pPr marL="0" indent="15875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Технология мультимедиа – это технология, обеспечивающая одновременную работу со звуком, видеороликами, </a:t>
            </a:r>
            <a:r>
              <a:rPr lang="ru-RU" sz="2800" b="1" dirty="0" err="1" smtClean="0">
                <a:solidFill>
                  <a:srgbClr val="0070C0"/>
                </a:solidFill>
              </a:rPr>
              <a:t>анимациями</a:t>
            </a:r>
            <a:r>
              <a:rPr lang="ru-RU" sz="2800" b="1" dirty="0" smtClean="0">
                <a:solidFill>
                  <a:srgbClr val="0070C0"/>
                </a:solidFill>
              </a:rPr>
              <a:t>, статическими изображениями и текстами в интерактивном режиме.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071810"/>
            <a:ext cx="4462571" cy="322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719244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4214818"/>
            <a:ext cx="5786478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Что такое звук и каковы его характеристики?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3357554" y="2285992"/>
            <a:ext cx="5286412" cy="19288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Учебник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с. 204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b="1" dirty="0" smtClean="0">
                <a:solidFill>
                  <a:srgbClr val="0070C0"/>
                </a:solidFill>
              </a:rPr>
              <a:t>Ответь на вопрос: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4800" b="1" dirty="0" smtClean="0">
              <a:solidFill>
                <a:srgbClr val="0070C0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 descr="Информатика : учебник для 7 клас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2214578" cy="3189722"/>
          </a:xfrm>
          <a:prstGeom prst="rect">
            <a:avLst/>
          </a:prstGeom>
          <a:noFill/>
        </p:spPr>
      </p:pic>
      <p:pic>
        <p:nvPicPr>
          <p:cNvPr id="21506" name="Picture 2" descr="https://im3-tub-ru.yandex.net/i?id=6ae83b9a2cc365752e9b9e32564b788f&amp;n=33&amp;h=215&amp;w=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00042"/>
            <a:ext cx="2146462" cy="14287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14942" y="5857892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1911AF"/>
                </a:solidFill>
              </a:rPr>
              <a:t>3 балла</a:t>
            </a:r>
            <a:endParaRPr lang="ru-RU" sz="2000" b="1" dirty="0">
              <a:solidFill>
                <a:srgbClr val="1911A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проверка: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71546"/>
          <a:ext cx="9144000" cy="5467961"/>
        </p:xfrm>
        <a:graphic>
          <a:graphicData uri="http://schemas.openxmlformats.org/drawingml/2006/table">
            <a:tbl>
              <a:tblPr/>
              <a:tblGrid>
                <a:gridCol w="3643306"/>
                <a:gridCol w="5500694"/>
              </a:tblGrid>
              <a:tr h="569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Звук – это</a:t>
                      </a:r>
                    </a:p>
                  </a:txBody>
                  <a:tcPr marL="56071" marR="56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колебания воздуха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или другой среды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71" marR="56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Характеристики</a:t>
                      </a:r>
                    </a:p>
                  </a:txBody>
                  <a:tcPr marL="56071" marR="56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амплитуда, частота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71" marR="56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Вид звукового сигнала </a:t>
                      </a:r>
                    </a:p>
                  </a:txBody>
                  <a:tcPr marL="56071" marR="56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непрерывный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71" marR="56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Вид сигнала, обрабатываемого компьютером</a:t>
                      </a:r>
                    </a:p>
                  </a:txBody>
                  <a:tcPr marL="56071" marR="56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дискретный(двоичный код)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71" marR="56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Устройство для обработки звука компьютером</a:t>
                      </a:r>
                    </a:p>
                  </a:txBody>
                  <a:tcPr marL="56071" marR="56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звуковая карта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71" marR="56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Качество преобразования звукового сигнала зависит от:</a:t>
                      </a:r>
                    </a:p>
                  </a:txBody>
                  <a:tcPr marL="56071" marR="56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) частоты дискретизации( </a:t>
                      </a:r>
                      <a:r>
                        <a:rPr lang="el-GR" sz="24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ν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) количества битов на каждый результат измерений(глубина кодирования) -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71" marR="56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14686"/>
            <a:ext cx="2286016" cy="75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643050"/>
            <a:ext cx="27860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4271" y="2928934"/>
            <a:ext cx="1709729" cy="103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 descr="http://g01.a.alicdn.com/kf/HTB1ESv7IpXXXXbXXXXXq6xXFXXXH/%CD%EE%E2%FB%E9-4-%EA%E0%ED%E0%EB-5-1-%EE%E1%FA%E5%EC%ED%FB%E9-3D-PCI-%E7%E2%F3%EA-%E0%F3%E4%E8%EE-%EA%E0%F0%F2%E0-%E4%EB%FF-%EF%EA-Windows-XP-Vista.jpg"/>
          <p:cNvPicPr>
            <a:picLocks noChangeAspect="1" noChangeArrowheads="1"/>
          </p:cNvPicPr>
          <p:nvPr/>
        </p:nvPicPr>
        <p:blipFill>
          <a:blip r:embed="rId5" cstate="print"/>
          <a:srcRect t="24510" b="30147"/>
          <a:stretch>
            <a:fillRect/>
          </a:stretch>
        </p:blipFill>
        <p:spPr bwMode="auto">
          <a:xfrm>
            <a:off x="7253416" y="4071942"/>
            <a:ext cx="1890584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T4CTUPCNHN5M-645759840-875</_dlc_DocId>
    <_dlc_DocIdUrl xmlns="c71519f2-859d-46c1-a1b6-2941efed936d">
      <Url>http://edu-sps.koiro.local/chuhloma/jarov/ger/_layouts/15/DocIdRedir.aspx?ID=T4CTUPCNHN5M-645759840-875</Url>
      <Description>T4CTUPCNHN5M-645759840-875</Description>
    </_dlc_DocIdUrl>
  </documentManagement>
</p:properties>
</file>

<file path=customXml/itemProps1.xml><?xml version="1.0" encoding="utf-8"?>
<ds:datastoreItem xmlns:ds="http://schemas.openxmlformats.org/officeDocument/2006/customXml" ds:itemID="{14E82AFC-FE47-438B-8D1A-2E38BB20099A}"/>
</file>

<file path=customXml/itemProps2.xml><?xml version="1.0" encoding="utf-8"?>
<ds:datastoreItem xmlns:ds="http://schemas.openxmlformats.org/officeDocument/2006/customXml" ds:itemID="{89F1D271-33F6-45D7-9F53-A0FDF4735499}"/>
</file>

<file path=customXml/itemProps3.xml><?xml version="1.0" encoding="utf-8"?>
<ds:datastoreItem xmlns:ds="http://schemas.openxmlformats.org/officeDocument/2006/customXml" ds:itemID="{DFBFC7D2-1765-4761-828D-7C7D7F4DCEBB}"/>
</file>

<file path=customXml/itemProps4.xml><?xml version="1.0" encoding="utf-8"?>
<ds:datastoreItem xmlns:ds="http://schemas.openxmlformats.org/officeDocument/2006/customXml" ds:itemID="{C2186499-C605-4DA8-BB22-27134D2760F8}"/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331</Words>
  <Application>Microsoft Office PowerPoint</Application>
  <PresentationFormat>Экран (4:3)</PresentationFormat>
  <Paragraphs>77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Ты играешь в компьютерные игры?</vt:lpstr>
      <vt:lpstr>Просмотри фрагмент . Назови обязательные атрибуты игры:</vt:lpstr>
      <vt:lpstr>Разгадай ребус и узнай, каким термином называют  технологию одновременного использования звука, видео, анимации, статических изображений, текстов и управляющих элементов.</vt:lpstr>
      <vt:lpstr>Тема урока:</vt:lpstr>
      <vt:lpstr>Цели урока:</vt:lpstr>
      <vt:lpstr>Определение:</vt:lpstr>
      <vt:lpstr>Слайд 7</vt:lpstr>
      <vt:lpstr>Что такое звук и каковы его характеристики?</vt:lpstr>
      <vt:lpstr>проверка:</vt:lpstr>
      <vt:lpstr>№ 243</vt:lpstr>
      <vt:lpstr>Объем звукового файла:</vt:lpstr>
      <vt:lpstr>Что такое  анимация?</vt:lpstr>
      <vt:lpstr>Оценка за урок:</vt:lpstr>
      <vt:lpstr>Использованные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задание:</dc:title>
  <dc:creator>ирина</dc:creator>
  <cp:lastModifiedBy>ирина</cp:lastModifiedBy>
  <cp:revision>55</cp:revision>
  <dcterms:modified xsi:type="dcterms:W3CDTF">2020-04-07T13:51:29Z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4c0e2a08-d276-4e8f-81aa-e36983047d0b</vt:lpwstr>
  </property>
</Properties>
</file>