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59" r:id="rId7"/>
    <p:sldId id="264" r:id="rId8"/>
    <p:sldId id="265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img-fotki.yandex.ru/get/3307/sharlen59.12/0_1d092_61ddc895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odusvivendi.ru/photos/large_1150120193165850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images01.olx.ru/ui/3/89/73/62108673_2---WHess-Lublin-XIX-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3.jpeg"/><Relationship Id="rId7" Type="http://schemas.openxmlformats.org/officeDocument/2006/relationships/hyperlink" Target="http://www.oborudovanie.ru/files_big/329103_001.gif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://www.profit-shop.ru/UserFiles/Image/img1040_20910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Листок в клетку скачать - Parachute panic скачать бесплатно 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1" y="0"/>
            <a:ext cx="91346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980728"/>
            <a:ext cx="79928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smtClean="0"/>
              <a:t>Единицы массы: килограмм, грамм</a:t>
            </a:r>
            <a:r>
              <a:rPr lang="ru-RU" sz="5400" b="1" i="1" smtClean="0"/>
              <a:t>.</a:t>
            </a:r>
            <a:endParaRPr lang="ru-RU" sz="5400" dirty="0"/>
          </a:p>
        </p:txBody>
      </p:sp>
      <p:pic>
        <p:nvPicPr>
          <p:cNvPr id="1030" name="Picture 6" descr="Лечение заболеваний Лечение болезней Pag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33056"/>
            <a:ext cx="2712846" cy="279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106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26" y="0"/>
            <a:ext cx="8786874" cy="1000108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ln w="28575">
                  <a:solidFill>
                    <a:sysClr val="windowText" lastClr="000000"/>
                  </a:solidFill>
                </a:ln>
              </a:rPr>
              <a:t>Виды весов</a:t>
            </a:r>
            <a:endParaRPr lang="ru-RU" sz="6600" dirty="0">
              <a:ln w="28575"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0" name="Рисунок 9" descr="2309574371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0694" y="5143512"/>
            <a:ext cx="1381125" cy="138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anubis_s_vesami_.jpg"/>
          <p:cNvPicPr>
            <a:picLocks noChangeAspect="1"/>
          </p:cNvPicPr>
          <p:nvPr/>
        </p:nvPicPr>
        <p:blipFill>
          <a:blip r:embed="rId3" cstate="print"/>
          <a:srcRect t="3974" b="8609"/>
          <a:stretch>
            <a:fillRect/>
          </a:stretch>
        </p:blipFill>
        <p:spPr>
          <a:xfrm>
            <a:off x="285720" y="928670"/>
            <a:ext cx="2696765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94457" y="3929066"/>
            <a:ext cx="2033816" cy="2693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58236509_1.jpg"/>
          <p:cNvPicPr>
            <a:picLocks noChangeAspect="1"/>
          </p:cNvPicPr>
          <p:nvPr/>
        </p:nvPicPr>
        <p:blipFill>
          <a:blip r:embed="rId5" cstate="print"/>
          <a:srcRect t="11930" b="9521"/>
          <a:stretch>
            <a:fillRect/>
          </a:stretch>
        </p:blipFill>
        <p:spPr>
          <a:xfrm rot="5400000">
            <a:off x="4393898" y="1821152"/>
            <a:ext cx="399954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normal_DSCF5458.jpg"/>
          <p:cNvPicPr>
            <a:picLocks noChangeAspect="1"/>
          </p:cNvPicPr>
          <p:nvPr/>
        </p:nvPicPr>
        <p:blipFill>
          <a:blip r:embed="rId6" cstate="print"/>
          <a:srcRect l="4172" r="18637"/>
          <a:stretch>
            <a:fillRect/>
          </a:stretch>
        </p:blipFill>
        <p:spPr>
          <a:xfrm>
            <a:off x="2786050" y="1142984"/>
            <a:ext cx="2643206" cy="4575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5405433.jpg"/>
          <p:cNvPicPr>
            <a:picLocks noChangeAspect="1"/>
          </p:cNvPicPr>
          <p:nvPr/>
        </p:nvPicPr>
        <p:blipFill>
          <a:blip r:embed="rId7" cstate="print"/>
          <a:srcRect l="11739" r="11956"/>
          <a:stretch>
            <a:fillRect/>
          </a:stretch>
        </p:blipFill>
        <p:spPr>
          <a:xfrm>
            <a:off x="500034" y="4214818"/>
            <a:ext cx="2499087" cy="245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30935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5 из 2163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50768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-main-pic" descr="Картинка 7 из 2163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996952"/>
            <a:ext cx="4860032" cy="358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-main-pic" descr="Картинка 22 из 2163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1" y="3429000"/>
            <a:ext cx="4032448" cy="315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76056" y="836712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Старинные весы</a:t>
            </a:r>
            <a:endParaRPr lang="ru-RU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240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2-tub.yandex.net/i?id=110592445-03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3730015" cy="2664296"/>
          </a:xfrm>
          <a:prstGeom prst="rect">
            <a:avLst/>
          </a:prstGeom>
          <a:noFill/>
        </p:spPr>
      </p:pic>
      <p:pic>
        <p:nvPicPr>
          <p:cNvPr id="24580" name="Picture 4" descr="http://im8-tub.yandex.net/i?id=35477606-02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0"/>
            <a:ext cx="2592288" cy="2592290"/>
          </a:xfrm>
          <a:prstGeom prst="rect">
            <a:avLst/>
          </a:prstGeom>
          <a:noFill/>
        </p:spPr>
      </p:pic>
      <p:pic>
        <p:nvPicPr>
          <p:cNvPr id="6" name="i-main-pic" descr="Картинка 3 из 5281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2420888"/>
            <a:ext cx="3237533" cy="205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http://im4-tub.yandex.net/i?id=144906894-20-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933056"/>
            <a:ext cx="3415764" cy="2664296"/>
          </a:xfrm>
          <a:prstGeom prst="rect">
            <a:avLst/>
          </a:prstGeom>
          <a:noFill/>
        </p:spPr>
      </p:pic>
      <p:pic>
        <p:nvPicPr>
          <p:cNvPr id="7" name="i-main-pic" descr="Картинка 16 из 5281">
            <a:hlinkClick r:id="rId7" tgtFrame="_blank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476672"/>
            <a:ext cx="34099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987824" y="5373216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b="1" dirty="0" smtClean="0">
                <a:solidFill>
                  <a:srgbClr val="002060"/>
                </a:solidFill>
              </a:rPr>
              <a:t>Электронные весы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4213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3-tub.yandex.net/i?id=12491034-05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861048"/>
            <a:ext cx="3312368" cy="2517400"/>
          </a:xfrm>
          <a:prstGeom prst="rect">
            <a:avLst/>
          </a:prstGeom>
          <a:noFill/>
        </p:spPr>
      </p:pic>
      <p:pic>
        <p:nvPicPr>
          <p:cNvPr id="28676" name="Picture 4" descr="http://im0-tub.yandex.net/i?id=120660009-01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59" y="404664"/>
            <a:ext cx="3511659" cy="2448272"/>
          </a:xfrm>
          <a:prstGeom prst="rect">
            <a:avLst/>
          </a:prstGeom>
          <a:noFill/>
        </p:spPr>
      </p:pic>
      <p:pic>
        <p:nvPicPr>
          <p:cNvPr id="28678" name="Picture 6" descr="http://im5-tub.yandex.net/i?id=54470700-12-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501008"/>
            <a:ext cx="2664296" cy="2664298"/>
          </a:xfrm>
          <a:prstGeom prst="rect">
            <a:avLst/>
          </a:prstGeom>
          <a:noFill/>
        </p:spPr>
      </p:pic>
      <p:pic>
        <p:nvPicPr>
          <p:cNvPr id="28680" name="Picture 8" descr="http://im6-tub.yandex.net/i?id=162591369-05-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996952"/>
            <a:ext cx="2880320" cy="240026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67944" y="1412776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Кухонные весы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77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Листок в клетку скачать - Parachute panic скачать бесплатно 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324" y="0"/>
            <a:ext cx="91346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Публикации Красноярска - KGS.RU - Новости Красноярс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0687"/>
            <a:ext cx="5904656" cy="546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Август 2013 Сыроедун Страница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8658" y="2966048"/>
            <a:ext cx="194616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orum.konakovo.org/files/ctlg1707_74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7204" y="3429000"/>
            <a:ext cx="12763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840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Листок в клетку скачать - Parachute panic скачать бесплатно 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324" y="0"/>
            <a:ext cx="91346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71254" y="404664"/>
            <a:ext cx="928651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3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кг = 1000 г</a:t>
            </a:r>
            <a:endParaRPr lang="ru-RU" sz="13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Шоколадные конфеты, трюфели 1кг - Конфеты, батончики, суфле …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7011"/>
            <a:ext cx="4762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697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284984"/>
          </a:xfrm>
        </p:spPr>
        <p:txBody>
          <a:bodyPr>
            <a:noAutofit/>
          </a:bodyPr>
          <a:lstStyle/>
          <a:p>
            <a: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  <a:t/>
            </a:r>
            <a:b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</a:br>
            <a: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  <a:t/>
            </a:r>
            <a:b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</a:br>
            <a:r>
              <a:rPr lang="ru-RU" sz="7200" dirty="0">
                <a:ln w="28575">
                  <a:solidFill>
                    <a:sysClr val="windowText" lastClr="000000"/>
                  </a:solidFill>
                </a:ln>
              </a:rPr>
              <a:t>гири бывают разные</a:t>
            </a:r>
            <a:br>
              <a:rPr lang="ru-RU" sz="7200" dirty="0">
                <a:ln w="28575">
                  <a:solidFill>
                    <a:sysClr val="windowText" lastClr="000000"/>
                  </a:solidFill>
                </a:ln>
              </a:rPr>
            </a:br>
            <a: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  <a:t/>
            </a:r>
            <a:b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</a:br>
            <a: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  <a:t/>
            </a:r>
            <a:b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</a:br>
            <a: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  <a:t/>
            </a:r>
            <a:b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</a:br>
            <a:endParaRPr lang="ru-RU" sz="6000" dirty="0">
              <a:ln w="28575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3129" y="1210528"/>
            <a:ext cx="80724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 кг            2 кг           5 кг   </a:t>
            </a:r>
          </a:p>
          <a:p>
            <a:r>
              <a:rPr lang="ru-RU" sz="54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100г           200г           500г</a:t>
            </a:r>
          </a:p>
          <a:p>
            <a:r>
              <a:rPr lang="ru-RU" sz="54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10г             20г             50г  </a:t>
            </a:r>
          </a:p>
          <a:p>
            <a:r>
              <a:rPr lang="ru-RU" sz="5400" b="1" dirty="0" smtClean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1г               2г               5г  </a:t>
            </a:r>
            <a:endParaRPr lang="ru-RU" sz="5400" b="1" dirty="0">
              <a:solidFill>
                <a:srgbClr val="FFC000"/>
              </a:solidFill>
            </a:endParaRPr>
          </a:p>
        </p:txBody>
      </p:sp>
      <p:pic>
        <p:nvPicPr>
          <p:cNvPr id="5" name="Рисунок 4" descr="IMG_441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rcRect l="17619" t="20755" r="8127" b="18867"/>
          <a:stretch>
            <a:fillRect/>
          </a:stretch>
        </p:blipFill>
        <p:spPr>
          <a:xfrm>
            <a:off x="2136087" y="4189112"/>
            <a:ext cx="4214842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81261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547214">
            <a:off x="2497379" y="1925495"/>
            <a:ext cx="6486641" cy="1143008"/>
          </a:xfrm>
        </p:spPr>
        <p:txBody>
          <a:bodyPr>
            <a:prstTxWarp prst="textInflateTop">
              <a:avLst/>
            </a:prstTxWarp>
            <a:noAutofit/>
          </a:bodyPr>
          <a:lstStyle/>
          <a:p>
            <a:pPr algn="ctr"/>
            <a:r>
              <a:rPr lang="ru-RU" sz="9600" i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Молодцы!</a:t>
            </a:r>
            <a:endParaRPr lang="ru-RU" sz="9600" i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69703375_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4122627" cy="621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6049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76A45A322ADF54E8DF78AD1A221A156" ma:contentTypeVersion="1" ma:contentTypeDescription="Создание документа." ma:contentTypeScope="" ma:versionID="4fe46d2cdc00c5c6c71b2ff56ef84cd2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T4CTUPCNHN5M-645759840-774</_dlc_DocId>
    <_dlc_DocIdUrl xmlns="c71519f2-859d-46c1-a1b6-2941efed936d">
      <Url>http://edu-sps.koiro.local/chuhloma/jarov/ger/_layouts/15/DocIdRedir.aspx?ID=T4CTUPCNHN5M-645759840-774</Url>
      <Description>T4CTUPCNHN5M-645759840-774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F710510-DA99-4266-9778-5E1705A7F2FF}"/>
</file>

<file path=customXml/itemProps2.xml><?xml version="1.0" encoding="utf-8"?>
<ds:datastoreItem xmlns:ds="http://schemas.openxmlformats.org/officeDocument/2006/customXml" ds:itemID="{F3775EEE-54EA-4FF8-9340-CB2B6DED9BE6}"/>
</file>

<file path=customXml/itemProps3.xml><?xml version="1.0" encoding="utf-8"?>
<ds:datastoreItem xmlns:ds="http://schemas.openxmlformats.org/officeDocument/2006/customXml" ds:itemID="{42205906-39B6-4E61-BFB3-105D9C7295BA}"/>
</file>

<file path=customXml/itemProps4.xml><?xml version="1.0" encoding="utf-8"?>
<ds:datastoreItem xmlns:ds="http://schemas.openxmlformats.org/officeDocument/2006/customXml" ds:itemID="{BE9ED681-A343-4954-BB01-59B28C4A36F6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37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Виды весов</vt:lpstr>
      <vt:lpstr>Слайд 3</vt:lpstr>
      <vt:lpstr>Слайд 4</vt:lpstr>
      <vt:lpstr>Слайд 5</vt:lpstr>
      <vt:lpstr>Слайд 6</vt:lpstr>
      <vt:lpstr>Слайд 7</vt:lpstr>
      <vt:lpstr>  гири бывают разные    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Татьяна</cp:lastModifiedBy>
  <cp:revision>8</cp:revision>
  <dcterms:created xsi:type="dcterms:W3CDTF">2015-04-05T06:33:02Z</dcterms:created>
  <dcterms:modified xsi:type="dcterms:W3CDTF">2020-04-02T09:45:07Z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0x010100576A45A322ADF54E8DF78AD1A221A156</vt:lpwstr>
  </property>
  <property fmtid="{D5CDD505-2E9C-101B-9397-08002B2CF9AE}" pid="3" name="_dlc_DocIdItemGuid">
    <vt:lpwstr>9a261a6b-c0bb-43cb-bb9b-f5fa6e717eed</vt:lpwstr>
  </property>
</Properties>
</file>