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583070"/>
            <a:ext cx="4281485" cy="5274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500034" y="214290"/>
            <a:ext cx="814393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Викторина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«Исследователи Дальнего Востока»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071810"/>
            <a:ext cx="3000396" cy="3379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642910" y="214290"/>
            <a:ext cx="78581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Дело,  начатое Поярковым, продолжил этот русский землепроходец, исследователь Восточной Сибири. В 1649-1653  совершил ряд походов в Приамурье, составил «Чертеж реке Амуру».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86348" y="5143512"/>
            <a:ext cx="2857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Ерофей Хабаров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8"/>
            <a:ext cx="83582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Русский казак первым обогнул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северо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– восточную оконечность Азии и достиг Тихого океана. В  его честь названа крайняя восточная точка России.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2214554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err="1" smtClean="0"/>
              <a:t>Витус</a:t>
            </a:r>
            <a:r>
              <a:rPr lang="ru-RU" sz="2800" b="1" i="1" dirty="0" smtClean="0"/>
              <a:t> Беринг</a:t>
            </a:r>
            <a:endParaRPr lang="ru-RU" sz="28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071802" y="3000372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</a:t>
            </a:r>
            <a:r>
              <a:rPr lang="ru-RU" sz="2800" b="1" i="1" dirty="0" smtClean="0"/>
              <a:t>Семён Дежнев</a:t>
            </a:r>
            <a:endParaRPr lang="ru-RU" sz="28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215074" y="2500306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Ерофей Хабаров</a:t>
            </a:r>
            <a:endParaRPr lang="ru-RU" sz="2800" b="1" dirty="0"/>
          </a:p>
        </p:txBody>
      </p:sp>
      <p:pic>
        <p:nvPicPr>
          <p:cNvPr id="6" name="Рисунок 3" descr="Семен Дежнев. Скульптурный портр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3929066"/>
            <a:ext cx="2141538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Кристи\Рабочий стол\habar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214686"/>
            <a:ext cx="2341552" cy="3395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Документы\Камчатка\Стеллер\Фотки\DSC015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000372"/>
            <a:ext cx="2448163" cy="35257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357430"/>
            <a:ext cx="23599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err="1" smtClean="0"/>
              <a:t>Витус</a:t>
            </a:r>
            <a:r>
              <a:rPr lang="ru-RU" sz="2800" b="1" i="1" dirty="0" smtClean="0"/>
              <a:t> Беринг</a:t>
            </a:r>
            <a:endParaRPr lang="ru-RU" sz="28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86050" y="2143116"/>
            <a:ext cx="32624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/>
              <a:t>Владимир Атласов</a:t>
            </a:r>
            <a:endParaRPr lang="ru-RU" sz="28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10835" y="2643182"/>
            <a:ext cx="28350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 </a:t>
            </a:r>
            <a:r>
              <a:rPr lang="ru-RU" sz="2800" b="1" i="1" dirty="0" smtClean="0"/>
              <a:t>Ерофей Хабаров</a:t>
            </a:r>
            <a:endParaRPr lang="ru-RU" sz="2800" b="1" i="1" dirty="0"/>
          </a:p>
        </p:txBody>
      </p:sp>
      <p:pic>
        <p:nvPicPr>
          <p:cNvPr id="6" name="Picture 2" descr="E:\Документы\Камчатка\Стеллер\Фотки\DSC015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3071810"/>
            <a:ext cx="2398558" cy="3454294"/>
          </a:xfrm>
          <a:prstGeom prst="rect">
            <a:avLst/>
          </a:prstGeom>
          <a:noFill/>
        </p:spPr>
      </p:pic>
      <p:pic>
        <p:nvPicPr>
          <p:cNvPr id="7" name="Picture 2" descr="C:\Documents and Settings\Кристи\Рабочий стол\habar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3286124"/>
            <a:ext cx="2341552" cy="3395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Кристи\Рабочий стол\39r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3214686"/>
            <a:ext cx="2226216" cy="3295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214290"/>
            <a:ext cx="892971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Моряк, родом из Дании, ставший известным мореплавателем в России, возглавивший камчатские экспедиции и погибший в одной из них. Его имя трижды запечатлено на карте нашей страны.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71480"/>
            <a:ext cx="8286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ctr"/>
            <a:r>
              <a:rPr lang="ru-RU" sz="2800" b="1" dirty="0" smtClean="0"/>
              <a:t>Исследователь Камчатки, составил первое достоверное описание полуострова. </a:t>
            </a:r>
          </a:p>
        </p:txBody>
      </p:sp>
      <p:pic>
        <p:nvPicPr>
          <p:cNvPr id="3" name="Picture 2" descr="C:\Documents and Settings\Кристи\Рабочий стол\39r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286124"/>
            <a:ext cx="2226216" cy="3295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00364" y="2643182"/>
            <a:ext cx="3262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Владимир Атласов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357166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Русский мореплаватель, доказавший, что Сахалин отделен от материка проливом (названным в последствии его именем), а река Амур доступна для судов с моря.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Picture 2" descr="C:\Documents and Settings\Кристи\Рабочий стол\m_238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3444874"/>
            <a:ext cx="2878952" cy="319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929322" y="2643182"/>
            <a:ext cx="3214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Г.И. </a:t>
            </a:r>
            <a:r>
              <a:rPr lang="ru-RU" sz="2800" b="1" i="1" dirty="0" err="1" smtClean="0"/>
              <a:t>Невельской</a:t>
            </a:r>
            <a:endParaRPr lang="ru-RU" sz="2800" b="1" i="1" dirty="0"/>
          </a:p>
        </p:txBody>
      </p:sp>
      <p:pic>
        <p:nvPicPr>
          <p:cNvPr id="5" name="Picture 2" descr="E:\Документы\Камчатка\Стеллер\Фотки\DSC015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357562"/>
            <a:ext cx="2249745" cy="323998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2643182"/>
            <a:ext cx="23599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err="1" smtClean="0"/>
              <a:t>Витус</a:t>
            </a:r>
            <a:r>
              <a:rPr lang="ru-RU" sz="2800" b="1" i="1" dirty="0" smtClean="0"/>
              <a:t> Беринг</a:t>
            </a:r>
            <a:endParaRPr lang="ru-RU" sz="28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3643314"/>
            <a:ext cx="2594372" cy="2862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000364" y="2857496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Ф.П. Врангель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00042"/>
            <a:ext cx="82153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Знаменитый путешественник Центральной  Азии. Первое путешествие совершил в Уссурийский  край.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3" descr="Н.М.Пржевальский. Портр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161107"/>
            <a:ext cx="2786062" cy="3482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786050" y="2428868"/>
            <a:ext cx="371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Н.М. Пржевальский</a:t>
            </a:r>
            <a:endParaRPr lang="ru-RU" sz="28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643182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П.А. Кропоткин</a:t>
            </a:r>
            <a:endParaRPr lang="ru-RU" sz="28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429388" y="2786058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В.А. Обручев</a:t>
            </a:r>
            <a:endParaRPr lang="ru-RU" sz="28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500438"/>
            <a:ext cx="2515038" cy="28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500438"/>
            <a:ext cx="2392171" cy="273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71480"/>
            <a:ext cx="80010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Известный  путешественник, исследователь Дальнего Востока, автор увлекательных книг об Уссурийской тайге. </a:t>
            </a:r>
            <a:endParaRPr lang="ru-RU" sz="2800" b="1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3571876"/>
            <a:ext cx="2444653" cy="27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143636" y="2928934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В.К. Арсеньев</a:t>
            </a:r>
            <a:endParaRPr lang="ru-RU" sz="2800" b="1" i="1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000372"/>
            <a:ext cx="2500330" cy="284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85720" y="2285992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В.А. Обручев</a:t>
            </a:r>
            <a:endParaRPr lang="ru-RU" sz="2800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3500438"/>
            <a:ext cx="222935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143240" y="2643182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И. Д. Черский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71480"/>
            <a:ext cx="76438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Русский землепроходец. В 1639 г. с отрядом казаков первым достиг Охотского моря, открыл его побережье и Сахалинский залив.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5720" y="2500306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Иван Москвитин</a:t>
            </a:r>
            <a:endParaRPr lang="ru-RU" sz="28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857488" y="3071810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Ерофей Хабаров</a:t>
            </a:r>
            <a:endParaRPr lang="ru-RU" sz="28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572132" y="2643182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Владимир Атласов</a:t>
            </a:r>
            <a:endParaRPr lang="ru-RU" sz="2800" b="1" i="1" dirty="0"/>
          </a:p>
        </p:txBody>
      </p:sp>
      <p:pic>
        <p:nvPicPr>
          <p:cNvPr id="6" name="Picture 2" descr="C:\Documents and Settings\Кристи\Рабочий стол\39r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3286124"/>
            <a:ext cx="2226216" cy="3295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Кристи\Рабочий стол\habar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714752"/>
            <a:ext cx="1984362" cy="287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42910" y="3571876"/>
            <a:ext cx="1857388" cy="26432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82868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Русский землепроходец 17 в. В 1643-46 руководил отрядом, который впервые проник в бассейн р. Амур, открыл р. Зея,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Амурско-Зейскую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равнину, среднее и нижнее течение р. Амур до устья. Собрал ценные сведения о природе и населении Приамурья.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5720" y="3857628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Иван Москвитин</a:t>
            </a:r>
            <a:endParaRPr lang="ru-RU" sz="28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143240" y="3429000"/>
            <a:ext cx="378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Василий Поярков</a:t>
            </a:r>
            <a:endParaRPr lang="ru-RU" sz="28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143636" y="3786190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err="1" smtClean="0"/>
              <a:t>Курбат</a:t>
            </a:r>
            <a:r>
              <a:rPr lang="ru-RU" sz="2800" b="1" i="1" dirty="0" smtClean="0"/>
              <a:t> Иванов</a:t>
            </a:r>
            <a:endParaRPr lang="ru-RU" sz="28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4714884"/>
            <a:ext cx="1785950" cy="18573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43306" y="4286256"/>
            <a:ext cx="1785950" cy="18573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643702" y="4500570"/>
            <a:ext cx="1785950" cy="18573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T4CTUPCNHN5M-645759840-882</_dlc_DocId>
    <_dlc_DocIdUrl xmlns="c71519f2-859d-46c1-a1b6-2941efed936d">
      <Url>http://edu-sps.koiro.local/chuhloma/jarov/ger/_layouts/15/DocIdRedir.aspx?ID=T4CTUPCNHN5M-645759840-882</Url>
      <Description>T4CTUPCNHN5M-645759840-882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76A45A322ADF54E8DF78AD1A221A156" ma:contentTypeVersion="1" ma:contentTypeDescription="Создание документа." ma:contentTypeScope="" ma:versionID="4fe46d2cdc00c5c6c71b2ff56ef84cd2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8d8ae606f9f21459115ac0c95d74bcae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A58C68-FFD4-4239-9FCA-0409E647805B}"/>
</file>

<file path=customXml/itemProps2.xml><?xml version="1.0" encoding="utf-8"?>
<ds:datastoreItem xmlns:ds="http://schemas.openxmlformats.org/officeDocument/2006/customXml" ds:itemID="{A6087EF6-E592-4DFC-AD13-25A0BE335C05}"/>
</file>

<file path=customXml/itemProps3.xml><?xml version="1.0" encoding="utf-8"?>
<ds:datastoreItem xmlns:ds="http://schemas.openxmlformats.org/officeDocument/2006/customXml" ds:itemID="{769381B6-6F87-4BE4-BAC3-79756BD7919E}"/>
</file>

<file path=customXml/itemProps4.xml><?xml version="1.0" encoding="utf-8"?>
<ds:datastoreItem xmlns:ds="http://schemas.openxmlformats.org/officeDocument/2006/customXml" ds:itemID="{B7F970DD-2BF4-41F7-9D5E-4E1912D4BD2E}"/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276</Words>
  <PresentationFormat>Экран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Захар</cp:lastModifiedBy>
  <cp:revision>27</cp:revision>
  <dcterms:modified xsi:type="dcterms:W3CDTF">2012-10-23T09:37:40Z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0x010100576A45A322ADF54E8DF78AD1A221A156</vt:lpwstr>
  </property>
  <property fmtid="{D5CDD505-2E9C-101B-9397-08002B2CF9AE}" pid="3" name="_dlc_DocIdItemGuid">
    <vt:lpwstr>87bbc427-cb88-4ba3-9c7e-89c1d0072735</vt:lpwstr>
  </property>
</Properties>
</file>