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2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8" r:id="rId3"/>
    <p:sldId id="295" r:id="rId4"/>
    <p:sldId id="273" r:id="rId5"/>
    <p:sldId id="270" r:id="rId6"/>
    <p:sldId id="296" r:id="rId7"/>
    <p:sldId id="274" r:id="rId8"/>
    <p:sldId id="297" r:id="rId9"/>
    <p:sldId id="271" r:id="rId10"/>
    <p:sldId id="272" r:id="rId11"/>
    <p:sldId id="275" r:id="rId12"/>
    <p:sldId id="299" r:id="rId13"/>
    <p:sldId id="266" r:id="rId14"/>
    <p:sldId id="262" r:id="rId15"/>
    <p:sldId id="260" r:id="rId16"/>
    <p:sldId id="259" r:id="rId17"/>
    <p:sldId id="256" r:id="rId18"/>
    <p:sldId id="263" r:id="rId19"/>
    <p:sldId id="257" r:id="rId20"/>
    <p:sldId id="279" r:id="rId21"/>
    <p:sldId id="277" r:id="rId22"/>
    <p:sldId id="300" r:id="rId23"/>
    <p:sldId id="278" r:id="rId24"/>
    <p:sldId id="301" r:id="rId25"/>
    <p:sldId id="292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99" autoAdjust="0"/>
    <p:restoredTop sz="94660"/>
  </p:normalViewPr>
  <p:slideViewPr>
    <p:cSldViewPr>
      <p:cViewPr>
        <p:scale>
          <a:sx n="64" d="100"/>
          <a:sy n="64" d="100"/>
        </p:scale>
        <p:origin x="-7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Захар\Мои документы\Мои рисунки\Новый рисун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0038" y="-228600"/>
            <a:ext cx="9744076" cy="73152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42976" y="3071810"/>
            <a:ext cx="750099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571744"/>
            <a:ext cx="7668684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Дальний Восток – край контрастов</a:t>
            </a:r>
            <a:endParaRPr lang="ru-RU" sz="7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4571968" y="785794"/>
            <a:ext cx="45720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Озёра Дальнего Востока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5008" y="6143644"/>
            <a:ext cx="2357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Озеро </a:t>
            </a:r>
            <a:r>
              <a:rPr lang="ru-RU" sz="2800" b="1" dirty="0" err="1" smtClean="0">
                <a:solidFill>
                  <a:schemeClr val="bg1"/>
                </a:solidFill>
              </a:rPr>
              <a:t>Ханка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285728"/>
            <a:ext cx="35004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Вулканическое озеро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2" y="3429000"/>
            <a:ext cx="32861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Ледниковые озёра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15272" y="214290"/>
            <a:ext cx="1370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Слайд 10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7707" y="0"/>
            <a:ext cx="423629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8596" y="1000108"/>
            <a:ext cx="38576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Распространение многолетней мерзлоты</a:t>
            </a:r>
            <a:endParaRPr lang="ru-RU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00694" y="1857364"/>
            <a:ext cx="20717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сплошное</a:t>
            </a:r>
            <a:endParaRPr lang="ru-RU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929190" y="4000504"/>
            <a:ext cx="38576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с талыми грунтами</a:t>
            </a:r>
            <a:endParaRPr lang="ru-RU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858016" y="5643578"/>
            <a:ext cx="2071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отсутствует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773112" y="285728"/>
            <a:ext cx="1370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Слайд 11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85720" y="1397000"/>
          <a:ext cx="864399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44"/>
                <a:gridCol w="592935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Внутренние воды</a:t>
                      </a:r>
                      <a:endParaRPr lang="ru-RU" sz="3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севере реки с весенним</a:t>
                      </a: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половодьем, а на юге с половодье в тёплую часть года; 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на севере распространена многолетняя мерзлота. 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6929422" y="428604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Слайд 12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9144000" cy="514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785786" y="214290"/>
            <a:ext cx="73581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Уссурийская тайга</a:t>
            </a:r>
            <a:endParaRPr lang="ru-RU" sz="4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57356" y="6072206"/>
            <a:ext cx="53368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/>
              <a:t>Кедрово-широколиственный лес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786710" y="357166"/>
            <a:ext cx="1370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Слайд 13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Захар\Мои документы\Мои рисунки\Новый рисунок (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0038" y="-228600"/>
            <a:ext cx="9744076" cy="7315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714876" y="6000768"/>
            <a:ext cx="23574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Ель </a:t>
            </a:r>
            <a:r>
              <a:rPr lang="ru-RU" sz="3200" b="1" dirty="0" err="1" smtClean="0">
                <a:solidFill>
                  <a:schemeClr val="bg1"/>
                </a:solidFill>
              </a:rPr>
              <a:t>аянская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8662" y="5143512"/>
            <a:ext cx="2571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Пихта черная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5715016"/>
            <a:ext cx="11430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214810" y="3500438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Кедр корейский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00958" y="285728"/>
            <a:ext cx="1370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Слайд 14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143504" y="3357562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Амурский бархат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214290"/>
            <a:ext cx="36471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Манчжурский</a:t>
            </a:r>
            <a:r>
              <a:rPr lang="ru-RU" sz="3200" b="1" dirty="0" smtClean="0">
                <a:solidFill>
                  <a:schemeClr val="bg1"/>
                </a:solidFill>
              </a:rPr>
              <a:t> орех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3042" y="6215082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Тис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643834" y="214290"/>
            <a:ext cx="1370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Слайд 15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4500530" y="5857892"/>
            <a:ext cx="46434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Актинидия </a:t>
            </a:r>
            <a:r>
              <a:rPr lang="ru-RU" sz="3200" b="1" dirty="0" err="1" smtClean="0">
                <a:solidFill>
                  <a:schemeClr val="bg1"/>
                </a:solidFill>
              </a:rPr>
              <a:t>коломикта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42852"/>
            <a:ext cx="31293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Дикий виноград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357290" y="6273225"/>
            <a:ext cx="206819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Лимонник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715272" y="214290"/>
            <a:ext cx="1370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Слайд 16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4714876" y="2643182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Женьшень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143636" y="5929330"/>
            <a:ext cx="228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Барбарис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42976" y="6273225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Элетерекокк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572396" y="285728"/>
            <a:ext cx="1370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Слайд 17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Захар\Мои документы\Мои рисунки\Новый рисунок (9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95275" y="-228600"/>
            <a:ext cx="9734550" cy="7315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357950" y="6273225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марал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43372" y="6273225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бурундук</a:t>
            </a:r>
            <a:endParaRPr lang="ru-RU" sz="3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357422" y="0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кабарга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5720" y="6273225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соболь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214810" y="0"/>
            <a:ext cx="1428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рысь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72330" y="3000372"/>
            <a:ext cx="17144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колонок</a:t>
            </a:r>
            <a:endParaRPr lang="ru-RU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42844" y="3786190"/>
            <a:ext cx="13573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белка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7773112" y="214290"/>
            <a:ext cx="1370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Слайд 18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0" y="0"/>
            <a:ext cx="30718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Амурский тигр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00760" y="3500438"/>
            <a:ext cx="28575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Гималайский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 медведь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5780782"/>
            <a:ext cx="42148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Дальневосточный леопард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072198" y="6273225"/>
            <a:ext cx="256551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Куница </a:t>
            </a:r>
            <a:r>
              <a:rPr lang="ru-RU" sz="3200" b="1" dirty="0" err="1" smtClean="0"/>
              <a:t>харза</a:t>
            </a:r>
            <a:endParaRPr lang="ru-RU" sz="32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071670" y="2214554"/>
            <a:ext cx="260321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Енотовидная </a:t>
            </a:r>
          </a:p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собака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14810" y="0"/>
            <a:ext cx="264320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Пятнистый олень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429520" y="285728"/>
            <a:ext cx="1370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Слайд 19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928802"/>
            <a:ext cx="785818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tabLst>
                <a:tab pos="457200" algn="l"/>
              </a:tabLst>
            </a:pPr>
            <a:r>
              <a:rPr lang="ru-RU" sz="3600" b="1" dirty="0" smtClean="0"/>
              <a:t>1. ГП и его особенности</a:t>
            </a:r>
          </a:p>
          <a:p>
            <a:pPr marL="742950" indent="-742950">
              <a:tabLst>
                <a:tab pos="457200" algn="l"/>
              </a:tabLst>
            </a:pPr>
            <a:r>
              <a:rPr lang="ru-RU" sz="3600" b="1" dirty="0" smtClean="0"/>
              <a:t>2. Тектоническое строение и рельеф</a:t>
            </a:r>
          </a:p>
          <a:p>
            <a:pPr marL="742950" indent="-742950">
              <a:tabLst>
                <a:tab pos="457200" algn="l"/>
              </a:tabLst>
            </a:pPr>
            <a:r>
              <a:rPr lang="ru-RU" sz="3600" b="1" dirty="0" smtClean="0"/>
              <a:t>3. Климат</a:t>
            </a:r>
          </a:p>
          <a:p>
            <a:pPr marL="742950" indent="-742950">
              <a:tabLst>
                <a:tab pos="457200" algn="l"/>
              </a:tabLst>
            </a:pPr>
            <a:r>
              <a:rPr lang="ru-RU" sz="3600" b="1" dirty="0" smtClean="0"/>
              <a:t>4. Внутренние воды</a:t>
            </a:r>
          </a:p>
          <a:p>
            <a:pPr marL="742950" indent="-742950">
              <a:tabLst>
                <a:tab pos="457200" algn="l"/>
              </a:tabLst>
            </a:pPr>
            <a:r>
              <a:rPr lang="ru-RU" sz="3600" b="1" dirty="0" smtClean="0"/>
              <a:t>5. Органический мир</a:t>
            </a:r>
          </a:p>
          <a:p>
            <a:pPr marL="742950" indent="-742950">
              <a:tabLst>
                <a:tab pos="457200" algn="l"/>
              </a:tabLst>
            </a:pPr>
            <a:r>
              <a:rPr lang="ru-RU" sz="3600" b="1" dirty="0" smtClean="0"/>
              <a:t>6. Итоги урока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tabLst>
                <a:tab pos="457200" algn="l"/>
              </a:tabLst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00100" y="571480"/>
            <a:ext cx="371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ПЛАН УРОКА</a:t>
            </a:r>
            <a:endParaRPr lang="ru-RU" sz="48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7286644" y="357166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Слайд 1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Захар\Мои документы\Мои рисунки\Новый рисунок (1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488" y="-228600"/>
            <a:ext cx="9324976" cy="73152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786314" y="6072206"/>
            <a:ext cx="29018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>
                <a:solidFill>
                  <a:schemeClr val="bg1"/>
                </a:solidFill>
              </a:rPr>
              <a:t>Голубая</a:t>
            </a:r>
            <a:r>
              <a:rPr lang="ru-RU" sz="3200" b="1" dirty="0" smtClean="0">
                <a:solidFill>
                  <a:schemeClr val="bg1"/>
                </a:solidFill>
              </a:rPr>
              <a:t> сорока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572132" y="3000372"/>
            <a:ext cx="32907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Утка мандаринка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5429264"/>
            <a:ext cx="36433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/>
              <a:t>Манчжурский</a:t>
            </a:r>
            <a:r>
              <a:rPr lang="ru-RU" sz="3200" b="1" dirty="0" smtClean="0"/>
              <a:t> фазан</a:t>
            </a:r>
            <a:endParaRPr lang="ru-RU" sz="32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429520" y="285728"/>
            <a:ext cx="14398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Слайд  20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география\Рабочий стол\дровосе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42852"/>
            <a:ext cx="3224228" cy="5312164"/>
          </a:xfrm>
          <a:prstGeom prst="rect">
            <a:avLst/>
          </a:prstGeom>
          <a:noFill/>
        </p:spPr>
      </p:pic>
      <p:pic>
        <p:nvPicPr>
          <p:cNvPr id="3" name="Picture 2" descr="C:\Documents and Settings\география\Рабочий стол\samaya-krasivaya-babochka-rossii-mahaon-maaka-0002167412-previe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104" y="1928802"/>
            <a:ext cx="4978084" cy="414340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5429264"/>
            <a:ext cx="38576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Самый крупный в России жук –  уссурийский дровосек.</a:t>
            </a:r>
            <a:endParaRPr lang="ru-RU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857752" y="857232"/>
            <a:ext cx="3429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/>
              <a:t>Самая крупная в России бабочка махаон </a:t>
            </a:r>
            <a:r>
              <a:rPr lang="ru-RU" sz="2400" b="1" dirty="0" err="1" smtClean="0"/>
              <a:t>Маака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72396" y="285728"/>
            <a:ext cx="13708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Слайд 21</a:t>
            </a:r>
            <a:endParaRPr lang="ru-RU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1397000"/>
          <a:ext cx="8429684" cy="3505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00330"/>
                <a:gridCol w="592935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Органичес</a:t>
                      </a:r>
                      <a:r>
                        <a:rPr lang="ru-RU" sz="32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 кий мир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Богатый</a:t>
                      </a:r>
                      <a:r>
                        <a:rPr lang="ru-RU" sz="2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органический мир. </a:t>
                      </a: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Природные зоны от тундры на севере, с бродящими белыми медведями до широколиственных лесов с бархатным деревом  и лианами, сквозь чащи которых пробирается уссурийский тигр на юге. 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429520" y="714356"/>
            <a:ext cx="1428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Слайд 22</a:t>
            </a:r>
            <a:endParaRPr lang="ru-RU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-67844"/>
          <a:ext cx="9144000" cy="71795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4612"/>
                <a:gridCol w="6429388"/>
              </a:tblGrid>
              <a:tr h="1758961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chemeClr val="tx1"/>
                          </a:solidFill>
                        </a:rPr>
                        <a:t>Географическое положение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Прибрежное положение; большая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вытянутость с северо-востока на юго-запад; в своем составе имеет материковую, островную, полуостровную части.</a:t>
                      </a:r>
                    </a:p>
                    <a:p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Северные </a:t>
                      </a:r>
                      <a:r>
                        <a:rPr lang="ru-RU" sz="2000" b="1" baseline="0" dirty="0" err="1" smtClean="0">
                          <a:solidFill>
                            <a:schemeClr val="tx1"/>
                          </a:solidFill>
                        </a:rPr>
                        <a:t>тер-рии</a:t>
                      </a:r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 находятся за полярным кругом, а южные - на широте Италии.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4715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</a:rPr>
                        <a:t>Тектоническое строение и рельеф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Активная</a:t>
                      </a:r>
                      <a:r>
                        <a:rPr lang="ru-RU" sz="2000" b="1" baseline="0" dirty="0" smtClean="0"/>
                        <a:t> тектоническая подвижность; вулканы, землетрясения, гейзеры, горячие источники.</a:t>
                      </a:r>
                    </a:p>
                    <a:p>
                      <a:r>
                        <a:rPr lang="ru-RU" sz="2000" b="1" baseline="0" dirty="0" smtClean="0"/>
                        <a:t>Обширные нагорья на севере и горные хребты на юге  чередуются низменными равнинами.</a:t>
                      </a:r>
                      <a:endParaRPr lang="ru-RU" sz="20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752141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Климат</a:t>
                      </a:r>
                      <a:endParaRPr lang="ru-RU" sz="28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Климат от арктического до умеренного. Велики контрасты температур и осадков между приморскими и внутренними районами.</a:t>
                      </a:r>
                      <a:endParaRPr lang="ru-RU" sz="20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79159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Внутренние воды</a:t>
                      </a:r>
                      <a:endParaRPr lang="ru-RU" sz="28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/>
                        <a:t>На севере реки с весенним</a:t>
                      </a:r>
                      <a:r>
                        <a:rPr lang="ru-RU" sz="2000" b="1" baseline="0" dirty="0" smtClean="0"/>
                        <a:t> половодьем, а на юге с половодье в тёплую часть года. На севере распространена многолетняя мерзлота. </a:t>
                      </a:r>
                      <a:endParaRPr lang="ru-RU" sz="20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864002">
                <a:tc>
                  <a:txBody>
                    <a:bodyPr/>
                    <a:lstStyle/>
                    <a:p>
                      <a:r>
                        <a:rPr lang="ru-RU" sz="2800" b="1" dirty="0" smtClean="0"/>
                        <a:t>Органический мир</a:t>
                      </a:r>
                    </a:p>
                    <a:p>
                      <a:endParaRPr lang="ru-RU" sz="28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Богатый</a:t>
                      </a:r>
                      <a:r>
                        <a:rPr lang="ru-RU" sz="20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органический мир. </a:t>
                      </a:r>
                      <a:r>
                        <a:rPr lang="ru-RU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Природные зоны от тундры на севере, с бродящими белыми медведями до широколиственных лесов с бархатным деревом  и лианами, сквозь чащи которых пробирается уссурийский тигр на юге. </a:t>
                      </a:r>
                      <a:endParaRPr lang="ru-RU" sz="2000" b="1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28662" y="1000108"/>
            <a:ext cx="7358114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Камчатка, Чукотка.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Сахалин, Курильские, Командорские.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Берингово, Охотское, Японское.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Цунами.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Землетрясения и извержения вулканов.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Гейзеры, Камчатки.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Муссонный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С материка, с моря.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  Дождя.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Амур, Зея, Бурея, Уссури.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Муссонных дождей.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Уссурийская тайга.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00892" y="642918"/>
            <a:ext cx="18573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Слайд 24</a:t>
            </a:r>
            <a:endParaRPr lang="ru-RU" sz="2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  <a:alpha val="3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5786" y="1142984"/>
            <a:ext cx="74295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Домашнее задание : § 45, подготовить интересную информацию для рекламного проекта: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о Сахалине – 1 группа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 Чукотке – 2 группа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 Камчатке – 3 группа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 Командорских островах -4 группа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 Приморье -5.1 группа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 Курильских островах – 5.2 группа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00892" y="428604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Слайд 25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3" y="1397000"/>
          <a:ext cx="8786873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57520"/>
                <a:gridCol w="5929353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Географическое положение</a:t>
                      </a:r>
                    </a:p>
                    <a:p>
                      <a:pPr algn="ctr"/>
                      <a:endParaRPr lang="ru-RU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прибрежное положение; 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2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большая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вытянутость (4500 км) с северо-востока на юго-запад;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 составе имеет материковую, островную,         полуостровную части;</a:t>
                      </a:r>
                    </a:p>
                    <a:p>
                      <a:pPr algn="l">
                        <a:buFont typeface="Arial" pitchFamily="34" charset="0"/>
                        <a:buChar char="•"/>
                      </a:pP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северные 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территории  </a:t>
                      </a:r>
                      <a:r>
                        <a:rPr lang="ru-RU" sz="28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находятся за полярным кругом, а южные - на широте Италии.</a:t>
                      </a:r>
                      <a:endParaRPr lang="ru-RU" sz="280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86644" y="500042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Слайд 3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Захар\Мои документы\Мои рисунки\Новый рисунок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85725"/>
            <a:ext cx="9753600" cy="702945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2066" y="928670"/>
            <a:ext cx="3786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Вулканы Камчатки</a:t>
            </a:r>
            <a:endParaRPr lang="ru-RU" sz="32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929586" y="214290"/>
            <a:ext cx="1215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Слайд 4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Захар\Мои документы\Мои рисунки\Новый рисунок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2888" y="-228600"/>
            <a:ext cx="9629776" cy="7315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286380" y="571480"/>
            <a:ext cx="3857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</a:rPr>
              <a:t>Гейзеры Камчатки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715272" y="214290"/>
            <a:ext cx="1215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Слайд 5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1071546"/>
          <a:ext cx="8643998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86082"/>
                <a:gridCol w="5857916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Тектоническое строение и рельеф</a:t>
                      </a:r>
                    </a:p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находится в зоне взаимодействия двух литосферных плит;</a:t>
                      </a:r>
                      <a:r>
                        <a:rPr lang="ru-RU" sz="28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2800" b="1" baseline="0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вулканы, землетрясения, гейзеры, горячие источники;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ru-RU" sz="2800" b="1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обширные нагорья на севере и горные хребты на юге  чередуются низменными равнинами;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ru-RU" sz="28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Д. В. – часть великого Тихоокеанского рудного пояса.</a:t>
                      </a:r>
                    </a:p>
                    <a:p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215206" y="357166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Слайд 6</a:t>
            </a:r>
            <a:endParaRPr lang="ru-RU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Захар\Мои документы\Мои рисунки\Новый рисунок (3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488" y="0"/>
            <a:ext cx="3143272" cy="6858000"/>
          </a:xfrm>
          <a:prstGeom prst="rect">
            <a:avLst/>
          </a:prstGeom>
          <a:noFill/>
        </p:spPr>
      </p:pic>
      <p:sp>
        <p:nvSpPr>
          <p:cNvPr id="17" name="Овал 16"/>
          <p:cNvSpPr/>
          <p:nvPr/>
        </p:nvSpPr>
        <p:spPr>
          <a:xfrm>
            <a:off x="285720" y="4643446"/>
            <a:ext cx="2428892" cy="1985970"/>
          </a:xfrm>
          <a:prstGeom prst="ellipse">
            <a:avLst/>
          </a:prstGeom>
          <a:solidFill>
            <a:schemeClr val="tx2">
              <a:lumMod val="20000"/>
              <a:lumOff val="8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1500166" y="4429132"/>
            <a:ext cx="221457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лево 11"/>
          <p:cNvSpPr/>
          <p:nvPr/>
        </p:nvSpPr>
        <p:spPr>
          <a:xfrm>
            <a:off x="5572132" y="4286256"/>
            <a:ext cx="2643206" cy="57150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4282" y="5286388"/>
            <a:ext cx="26432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Сибирский антициклон</a:t>
            </a:r>
            <a:endParaRPr lang="ru-RU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928662" y="3071810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ЗИМА</a:t>
            </a:r>
            <a:endParaRPr lang="ru-RU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86644" y="2643182"/>
            <a:ext cx="14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ЛЕТО</a:t>
            </a:r>
            <a:endParaRPr lang="ru-RU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000760" y="4357694"/>
            <a:ext cx="23574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Летний  муссон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71604" y="4500570"/>
            <a:ext cx="2143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</a:rPr>
              <a:t>Зимний муссон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85720" y="357166"/>
            <a:ext cx="26432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КЛИМАТ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Выноска-облако 18"/>
          <p:cNvSpPr/>
          <p:nvPr/>
        </p:nvSpPr>
        <p:spPr>
          <a:xfrm>
            <a:off x="6000760" y="2857496"/>
            <a:ext cx="1428760" cy="92869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Выноска-облако 19"/>
          <p:cNvSpPr/>
          <p:nvPr/>
        </p:nvSpPr>
        <p:spPr>
          <a:xfrm>
            <a:off x="4214810" y="4500570"/>
            <a:ext cx="1285884" cy="78581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Выноска-облако 20"/>
          <p:cNvSpPr/>
          <p:nvPr/>
        </p:nvSpPr>
        <p:spPr>
          <a:xfrm>
            <a:off x="3143240" y="4857760"/>
            <a:ext cx="1000132" cy="57150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/>
          <p:cNvSpPr txBox="1"/>
          <p:nvPr/>
        </p:nvSpPr>
        <p:spPr>
          <a:xfrm>
            <a:off x="4214810" y="4714884"/>
            <a:ext cx="1714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800-1000мм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286116" y="4857760"/>
            <a:ext cx="15716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500-</a:t>
            </a:r>
          </a:p>
          <a:p>
            <a:r>
              <a:rPr lang="ru-RU" b="1" dirty="0" smtClean="0"/>
              <a:t>600мм</a:t>
            </a:r>
            <a:endParaRPr lang="ru-RU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215074" y="3000372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1000-1600мм</a:t>
            </a:r>
            <a:endParaRPr lang="ru-RU" b="1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7715272" y="285728"/>
            <a:ext cx="1215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Слайд 7</a:t>
            </a:r>
            <a:endParaRPr lang="ru-RU" sz="240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500034" y="3571876"/>
            <a:ext cx="2278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/>
              <a:t>суровая и сухая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14282" y="1397000"/>
          <a:ext cx="8715436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7454"/>
                <a:gridCol w="635798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6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Климат</a:t>
                      </a:r>
                      <a:endParaRPr lang="ru-RU" sz="3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Велики контрасты температур и осадков между приморскими и внутренними районами.</a:t>
                      </a:r>
                      <a:endParaRPr lang="ru-RU" sz="28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072330" y="642918"/>
            <a:ext cx="1643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Слайд 8</a:t>
            </a:r>
            <a:endParaRPr lang="ru-RU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Захар\Мои документы\Мои рисунки\Новый рисунок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14778" y="1071546"/>
            <a:ext cx="492922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</a:rPr>
              <a:t>Реки Дальнего Востока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29586" y="285728"/>
            <a:ext cx="12153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Слайд 9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76A45A322ADF54E8DF78AD1A221A156" ma:contentTypeVersion="1" ma:contentTypeDescription="Создание документа." ma:contentTypeScope="" ma:versionID="4fe46d2cdc00c5c6c71b2ff56ef84cd2">
  <xsd:schema xmlns:xsd="http://www.w3.org/2001/XMLSchema" xmlns:xs="http://www.w3.org/2001/XMLSchema" xmlns:p="http://schemas.microsoft.com/office/2006/metadata/properties" xmlns:ns2="c71519f2-859d-46c1-a1b6-2941efed936d" targetNamespace="http://schemas.microsoft.com/office/2006/metadata/properties" ma:root="true" ma:fieldsID="8d8ae606f9f21459115ac0c95d74bcae" ns2:_="">
    <xsd:import namespace="c71519f2-859d-46c1-a1b6-2941efed936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1519f2-859d-46c1-a1b6-2941efed936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c71519f2-859d-46c1-a1b6-2941efed936d">T4CTUPCNHN5M-645759840-881</_dlc_DocId>
    <_dlc_DocIdUrl xmlns="c71519f2-859d-46c1-a1b6-2941efed936d">
      <Url>http://xn--44-6kcadhwnl3cfdx.xn--p1ai/chuhloma/jarov/ger/_layouts/15/DocIdRedir.aspx?ID=T4CTUPCNHN5M-645759840-881</Url>
      <Description>T4CTUPCNHN5M-645759840-881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5BABCE1-1DA7-432B-8DAA-5C31CB80D206}"/>
</file>

<file path=customXml/itemProps2.xml><?xml version="1.0" encoding="utf-8"?>
<ds:datastoreItem xmlns:ds="http://schemas.openxmlformats.org/officeDocument/2006/customXml" ds:itemID="{10601654-8C1D-4F85-B121-E5C7DA31F699}"/>
</file>

<file path=customXml/itemProps3.xml><?xml version="1.0" encoding="utf-8"?>
<ds:datastoreItem xmlns:ds="http://schemas.openxmlformats.org/officeDocument/2006/customXml" ds:itemID="{61E5E10C-AC42-49FC-B52D-66D7DE5C773C}"/>
</file>

<file path=customXml/itemProps4.xml><?xml version="1.0" encoding="utf-8"?>
<ds:datastoreItem xmlns:ds="http://schemas.openxmlformats.org/officeDocument/2006/customXml" ds:itemID="{F581C8E5-1214-42DD-B3F5-AAC294F31127}"/>
</file>

<file path=docProps/app.xml><?xml version="1.0" encoding="utf-8"?>
<Properties xmlns="http://schemas.openxmlformats.org/officeDocument/2006/extended-properties" xmlns:vt="http://schemas.openxmlformats.org/officeDocument/2006/docPropsVTypes">
  <TotalTime>1518</TotalTime>
  <Words>608</Words>
  <Application>Microsoft Office PowerPoint</Application>
  <PresentationFormat>Экран (4:3)</PresentationFormat>
  <Paragraphs>136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ирина</cp:lastModifiedBy>
  <cp:revision>206</cp:revision>
  <dcterms:modified xsi:type="dcterms:W3CDTF">2020-04-07T09:16:35Z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0x010100576A45A322ADF54E8DF78AD1A221A156</vt:lpwstr>
  </property>
  <property fmtid="{D5CDD505-2E9C-101B-9397-08002B2CF9AE}" pid="3" name="_dlc_DocIdItemGuid">
    <vt:lpwstr>3ea75192-c550-4cbb-8be7-3426d1c5e4df</vt:lpwstr>
  </property>
</Properties>
</file>