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7" r:id="rId7"/>
    <p:sldId id="268" r:id="rId8"/>
    <p:sldId id="271" r:id="rId9"/>
    <p:sldId id="270" r:id="rId10"/>
    <p:sldId id="269" r:id="rId11"/>
    <p:sldId id="273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D167-C564-441D-9401-87A234247AEB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5497-E6FA-4589-B1F1-1C56C5840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5497-E6FA-4589-B1F1-1C56C5840C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0A491-8F9B-4094-A478-5A5D7FEA695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FB779-C969-4C55-B699-CF4BC42D12CA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1B646-5500-410B-B71B-228160CFC5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ho.ru/files/images/2010/06/rossiya-derevenskaya-lastochka-v-gnezde-8623_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14.radikal.ru/i187/1005/cd/dceea6b74a17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Brutroehre_Riparia_ripari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Стихотворения Алексея Николаевича Плещеева о весне.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usiter.com/uploads/20111120/priroda+vremena+goda+vesna+rannyaya+vesna+78739158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3625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Автор стихотворений «Весна», «Сельская песенка»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А.Плещеев, Ф.Тютчев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Время года, которое описывает поэт А.Плещеев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Весна, зима, осень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Название птиц из стихотворения «Весна»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Ласточки, воробьи, соловьи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4653136"/>
            <a:ext cx="8712968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 является источником творческого вдохновения А.Н.Плещеева?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Природа, солнце, птицы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" descr="Картинка 3 из 42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80920" cy="18722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стихотворение А. Плещеева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4" name="Picture 4" descr="http://www.edu.cap.ru/home/5328/kartinki/73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312368" cy="441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00063"/>
            <a:ext cx="7245350" cy="15001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Молодцы!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Всем спасибо за работу!!!</a:t>
            </a:r>
          </a:p>
        </p:txBody>
      </p:sp>
      <p:pic>
        <p:nvPicPr>
          <p:cNvPr id="13315" name="Рисунок 8" descr="6d50891048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000250"/>
            <a:ext cx="41433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44824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–Кате спать пора;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 полу стоит ведро;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летают комары;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подмели мы двор;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на стене висит фонарь.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разминка: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1844824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Тары – бары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Растабары!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Варвары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Куры стары!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19056"/>
            <a:ext cx="7509520" cy="6389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Николаевич Плещеев </a:t>
            </a:r>
          </a:p>
        </p:txBody>
      </p:sp>
      <p:pic>
        <p:nvPicPr>
          <p:cNvPr id="25602" name="Picture 2" descr="http://www.navigator-kostroma.ru/files/images/sg22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38"/>
            <a:ext cx="5256584" cy="600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sosna.ru/plitka/images/6d5a36549b8f7c71bd72e0fa3bef4f3150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polit.ru/media/photolib/2012/11/26/baikal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0" y="188640"/>
            <a:ext cx="8960852" cy="61206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41490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Лазурь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8424863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ПЕРЕ- РЫВ!     ПЕРЕ- РЫВ!</a:t>
            </a:r>
          </a:p>
        </p:txBody>
      </p:sp>
      <p:pic>
        <p:nvPicPr>
          <p:cNvPr id="26627" name="Picture 2" descr="http://www.free-lancers.net/posted_files/6F9FA33446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9"/>
            <a:ext cx="389819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09 из 27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76768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877272"/>
            <a:ext cx="64087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Гнездо деревенской ласточки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2 из 56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188640"/>
            <a:ext cx="64385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021288"/>
            <a:ext cx="640871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Гнездо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ласточки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e/Brutroehre_Riparia_riparia.JPG/250px-Brutroehre_Riparia_rip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344816" cy="55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5949280"/>
            <a:ext cx="679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Гнёзда ласточек – береговушек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T4CTUPCNHN5M-645759840-762</_dlc_DocId>
    <_dlc_DocIdUrl xmlns="c71519f2-859d-46c1-a1b6-2941efed936d">
      <Url>http://edu-sps.koiro.local/chuhloma/jarov/ger/_layouts/15/DocIdRedir.aspx?ID=T4CTUPCNHN5M-645759840-762</Url>
      <Description>T4CTUPCNHN5M-645759840-762</Description>
    </_dlc_DocIdUrl>
  </documentManagement>
</p:properties>
</file>

<file path=customXml/itemProps1.xml><?xml version="1.0" encoding="utf-8"?>
<ds:datastoreItem xmlns:ds="http://schemas.openxmlformats.org/officeDocument/2006/customXml" ds:itemID="{9FF36D6F-4DA0-420D-BDF9-AF7CBC8B73C8}"/>
</file>

<file path=customXml/itemProps2.xml><?xml version="1.0" encoding="utf-8"?>
<ds:datastoreItem xmlns:ds="http://schemas.openxmlformats.org/officeDocument/2006/customXml" ds:itemID="{7886B705-3EEB-4486-B921-43D24E4573CD}"/>
</file>

<file path=customXml/itemProps3.xml><?xml version="1.0" encoding="utf-8"?>
<ds:datastoreItem xmlns:ds="http://schemas.openxmlformats.org/officeDocument/2006/customXml" ds:itemID="{7BA5CB77-EE6B-4550-9BED-B90169DB4194}"/>
</file>

<file path=customXml/itemProps4.xml><?xml version="1.0" encoding="utf-8"?>
<ds:datastoreItem xmlns:ds="http://schemas.openxmlformats.org/officeDocument/2006/customXml" ds:itemID="{9720D91C-3DEB-4828-8E70-772A9ED056A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163</Words>
  <Application>Microsoft Office PowerPoint</Application>
  <PresentationFormat>Экран (4:3)</PresentationFormat>
  <Paragraphs>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Речевая разминка:</vt:lpstr>
      <vt:lpstr>Речевая разминка:</vt:lpstr>
      <vt:lpstr>Алексей Николаевич Плещеев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задание: Выучить любое стихотворение А. Плещеева  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бобрик</dc:creator>
  <cp:lastModifiedBy>Татьяна</cp:lastModifiedBy>
  <cp:revision>7</cp:revision>
  <dcterms:created xsi:type="dcterms:W3CDTF">2014-02-27T15:32:26Z</dcterms:created>
  <dcterms:modified xsi:type="dcterms:W3CDTF">2020-04-01T13:07:30Z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abfc7894-51cc-4730-804b-43d4aacee4ec</vt:lpwstr>
  </property>
</Properties>
</file>