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D60-FB04-4650-B7A4-3172FC2D984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D60-FB04-4650-B7A4-3172FC2D984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D60-FB04-4650-B7A4-3172FC2D984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D60-FB04-4650-B7A4-3172FC2D984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D60-FB04-4650-B7A4-3172FC2D984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D60-FB04-4650-B7A4-3172FC2D984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D60-FB04-4650-B7A4-3172FC2D984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D60-FB04-4650-B7A4-3172FC2D984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D60-FB04-4650-B7A4-3172FC2D984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D60-FB04-4650-B7A4-3172FC2D984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D60-FB04-4650-B7A4-3172FC2D984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80D60-FB04-4650-B7A4-3172FC2D984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C7AE1-1A8E-412C-A37C-CEE954A3C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chool.xvatit.com/index.php?title=%D0%A4%D0%B0%D0%B9%D0%BB:Jhgkjdflgkjldg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урока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«Слуховой анализатор»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221088"/>
            <a:ext cx="5760640" cy="2448272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формулируйте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правила гигиены органов слуха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507288" cy="439248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Гигиена органов слуха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Ежедневно мыть уши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Не рекомендуется чистить уши твердыми предметами (спички, булавки)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При насморке очищать носовые ходы поочередно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Если уши заболели, обратиться к врачу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Защищать уши от холода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Защищайте уши от сильного шума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Строение уха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Строение органа слуха человека">
            <a:hlinkClick r:id="rId2" tooltip="&quot;Строение органа слуха человека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7776864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урока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сформировать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знания о слуховом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анализаторе и раскрыть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его строения и правила гигиены органов слуха.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1368152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 помощью учебника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заполните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схему.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137323"/>
          </a:xfrm>
        </p:spPr>
        <p:txBody>
          <a:bodyPr/>
          <a:lstStyle/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Слуховой анализатор</a:t>
            </a:r>
          </a:p>
          <a:p>
            <a:pPr>
              <a:buNone/>
            </a:pPr>
            <a:endParaRPr lang="ru-RU" i="1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1259632" y="2780928"/>
            <a:ext cx="6381333" cy="1584176"/>
            <a:chOff x="1259632" y="2780928"/>
            <a:chExt cx="6381333" cy="1584176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 rot="19149381">
              <a:off x="1259632" y="2872248"/>
              <a:ext cx="1494482" cy="306638"/>
            </a:xfrm>
            <a:prstGeom prst="leftArrow">
              <a:avLst>
                <a:gd name="adj1" fmla="val 50000"/>
                <a:gd name="adj2" fmla="val 99803"/>
              </a:avLst>
            </a:prstGeom>
            <a:solidFill>
              <a:schemeClr val="tx2"/>
            </a:solidFill>
            <a:ln w="9525">
              <a:solidFill>
                <a:schemeClr val="tx2">
                  <a:alpha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 rot="16200000">
              <a:off x="3832754" y="3385837"/>
              <a:ext cx="1584176" cy="374357"/>
            </a:xfrm>
            <a:prstGeom prst="leftArrow">
              <a:avLst>
                <a:gd name="adj1" fmla="val 50000"/>
                <a:gd name="adj2" fmla="val 99803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auto">
            <a:xfrm rot="13250769">
              <a:off x="6146483" y="2944276"/>
              <a:ext cx="1494482" cy="306638"/>
            </a:xfrm>
            <a:prstGeom prst="leftArrow">
              <a:avLst>
                <a:gd name="adj1" fmla="val 50000"/>
                <a:gd name="adj2" fmla="val 99803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79512" y="3789040"/>
            <a:ext cx="2736304" cy="158417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Слухового рецептора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3203848" y="4509120"/>
            <a:ext cx="2808312" cy="144016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Слухового нерва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6012160" y="3717032"/>
            <a:ext cx="2952328" cy="2016224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Слуховая зона коры больших полушарий</a:t>
            </a:r>
            <a:r>
              <a:rPr lang="ru-RU" sz="200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(височные доли)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 слуха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427984" y="1916832"/>
            <a:ext cx="360040" cy="1512168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 rot="2252946">
            <a:off x="2549407" y="1359421"/>
            <a:ext cx="338941" cy="1512168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 rot="19423408">
            <a:off x="6352622" y="1444748"/>
            <a:ext cx="360040" cy="1512168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251520" y="2996952"/>
            <a:ext cx="2664296" cy="1728192"/>
          </a:xfrm>
          <a:prstGeom prst="flowChartPunchedTap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Наружное ухо</a:t>
            </a:r>
            <a:endParaRPr lang="ru-RU" sz="3600" dirty="0"/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3347864" y="3861048"/>
            <a:ext cx="2664296" cy="1728192"/>
          </a:xfrm>
          <a:prstGeom prst="flowChartPunchedTap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Среднее 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ухо</a:t>
            </a:r>
            <a:endParaRPr lang="ru-RU" sz="3600" dirty="0"/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6335688" y="2924944"/>
            <a:ext cx="2628800" cy="1728192"/>
          </a:xfrm>
          <a:prstGeom prst="flowChartPunchedTap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Внутреннее ухо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Хозяин\Documents\Scanned Documents\131011_0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2809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Строение и функция органа слуха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83568" y="2636912"/>
          <a:ext cx="8003232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1179"/>
                <a:gridCol w="2661037"/>
                <a:gridCol w="2461016"/>
              </a:tblGrid>
              <a:tr h="362643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уха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Строение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Функции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8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Наружное</a:t>
                      </a:r>
                      <a:r>
                        <a:rPr lang="ru-RU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ухо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43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Среднее ухо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8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Внутреннее ухо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Строение и функция органа слуха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1" y="1590680"/>
          <a:ext cx="8784978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3312368"/>
                <a:gridCol w="3600401"/>
              </a:tblGrid>
              <a:tr h="51535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Отдел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уха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Строение 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Функции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35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Наружное ухо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Ушная раковина.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Наружный слуховой проход.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Барабанная перепонка.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Улавливает звук и направляет его в слуховой проход.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Ушная сера – задерживает пыль и микроорганизмы.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Барабанная перепонка преобразует воздушные звуковые волны в механические колебания.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Строение и функция органа слуха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1" y="1590680"/>
          <a:ext cx="8784978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3312368"/>
                <a:gridCol w="3600401"/>
              </a:tblGrid>
              <a:tr h="51535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Отдел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уха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Строение 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Функции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35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Среднее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ухо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Слуховые косточки: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молоточек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наковальня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стремечко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Слуховая труба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Увеличивают силу воздействия колебаний барабанной перепонки. 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2. Соединена с носоглоткой и выравнивает давление на барабанной перепонке.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Строение и функция органа слуха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1" y="1590680"/>
          <a:ext cx="8784978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3312368"/>
                <a:gridCol w="3600401"/>
              </a:tblGrid>
              <a:tr h="51535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Отдел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уха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Строение 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Функции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35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Внутреннее ухо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Орган слуха: улитка с полостью, заполненной жидкостью.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Орган равновесия – вестибулярный аппарат.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1.Колебания жидкости вызывают раздражение рецепторов спирального органа, возникающие возбуждения поступают в слуховую зону коры большого мозга.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76A45A322ADF54E8DF78AD1A221A156" ma:contentTypeVersion="1" ma:contentTypeDescription="Создание документа." ma:contentTypeScope="" ma:versionID="4fe46d2cdc00c5c6c71b2ff56ef84cd2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8d8ae606f9f21459115ac0c95d74bcae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T4CTUPCNHN5M-645759840-756</_dlc_DocId>
    <_dlc_DocIdUrl xmlns="c71519f2-859d-46c1-a1b6-2941efed936d">
      <Url>http://edu-sps.koiro.local/chuhloma/jarov/ger/_layouts/15/DocIdRedir.aspx?ID=T4CTUPCNHN5M-645759840-756</Url>
      <Description>T4CTUPCNHN5M-645759840-756</Description>
    </_dlc_DocIdUrl>
  </documentManagement>
</p:properties>
</file>

<file path=customXml/itemProps1.xml><?xml version="1.0" encoding="utf-8"?>
<ds:datastoreItem xmlns:ds="http://schemas.openxmlformats.org/officeDocument/2006/customXml" ds:itemID="{92016BF3-B8EB-4F09-9BF7-7EABCF8883B9}"/>
</file>

<file path=customXml/itemProps2.xml><?xml version="1.0" encoding="utf-8"?>
<ds:datastoreItem xmlns:ds="http://schemas.openxmlformats.org/officeDocument/2006/customXml" ds:itemID="{A70503E1-C8F6-4CC7-B661-F0990D949E9E}"/>
</file>

<file path=customXml/itemProps3.xml><?xml version="1.0" encoding="utf-8"?>
<ds:datastoreItem xmlns:ds="http://schemas.openxmlformats.org/officeDocument/2006/customXml" ds:itemID="{66574987-A0BD-4287-80C3-6F3EDE346D7E}"/>
</file>

<file path=customXml/itemProps4.xml><?xml version="1.0" encoding="utf-8"?>
<ds:datastoreItem xmlns:ds="http://schemas.openxmlformats.org/officeDocument/2006/customXml" ds:itemID="{3AAAB0D8-F4D7-40EE-AA37-E282D15F0CEA}"/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212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Тема урока  «Слуховой анализатор»</vt:lpstr>
      <vt:lpstr>Цель урока</vt:lpstr>
      <vt:lpstr>С помощью учебника заполните схему. </vt:lpstr>
      <vt:lpstr>Орган слуха </vt:lpstr>
      <vt:lpstr>Презентация PowerPoint</vt:lpstr>
      <vt:lpstr> Строение и функция органа слуха</vt:lpstr>
      <vt:lpstr>Строение и функция органа слуха</vt:lpstr>
      <vt:lpstr>Строение и функция органа слуха</vt:lpstr>
      <vt:lpstr>Строение и функция органа слуха</vt:lpstr>
      <vt:lpstr>Сформулируйте правила гигиены органов слуха</vt:lpstr>
      <vt:lpstr>Строение уха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  «Слуховой анализатор»</dc:title>
  <dc:creator>Хозяин</dc:creator>
  <cp:lastModifiedBy>админ</cp:lastModifiedBy>
  <cp:revision>12</cp:revision>
  <dcterms:created xsi:type="dcterms:W3CDTF">2013-04-22T19:46:17Z</dcterms:created>
  <dcterms:modified xsi:type="dcterms:W3CDTF">2020-04-01T12:42:46Z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0x010100576A45A322ADF54E8DF78AD1A221A156</vt:lpwstr>
  </property>
  <property fmtid="{D5CDD505-2E9C-101B-9397-08002B2CF9AE}" pid="3" name="_dlc_DocIdItemGuid">
    <vt:lpwstr>0ae64a50-f747-4faa-9153-697e35896ddd</vt:lpwstr>
  </property>
</Properties>
</file>